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23" r:id="rId2"/>
    <p:sldId id="315" r:id="rId3"/>
    <p:sldId id="318" r:id="rId4"/>
    <p:sldId id="319" r:id="rId5"/>
    <p:sldId id="321" r:id="rId6"/>
    <p:sldId id="320" r:id="rId7"/>
    <p:sldId id="305" r:id="rId8"/>
    <p:sldId id="265" r:id="rId9"/>
    <p:sldId id="269" r:id="rId10"/>
    <p:sldId id="256" r:id="rId11"/>
    <p:sldId id="324" r:id="rId12"/>
    <p:sldId id="32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B3B653-6DD2-0C5A-38EE-CA7A5BE67177}" v="77" dt="2021-02-23T14:13:14.037"/>
    <p1510:client id="{DB22AD4A-E327-452F-F732-55EA7E1B78DB}" v="56" dt="2021-02-22T11:19:52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folk, Olivia" userId="S::on5@aru.ac.uk::d54523b2-47bf-421b-9b20-6a5faa593e7b" providerId="AD" clId="Web-{23278352-A9FF-F2DA-D024-AF35D5AD4239}"/>
    <pc:docChg chg="modSld">
      <pc:chgData name="Norfolk, Olivia" userId="S::on5@aru.ac.uk::d54523b2-47bf-421b-9b20-6a5faa593e7b" providerId="AD" clId="Web-{23278352-A9FF-F2DA-D024-AF35D5AD4239}" dt="2020-10-29T11:26:04.168" v="28" actId="1076"/>
      <pc:docMkLst>
        <pc:docMk/>
      </pc:docMkLst>
      <pc:sldChg chg="addSp delSp modSp">
        <pc:chgData name="Norfolk, Olivia" userId="S::on5@aru.ac.uk::d54523b2-47bf-421b-9b20-6a5faa593e7b" providerId="AD" clId="Web-{23278352-A9FF-F2DA-D024-AF35D5AD4239}" dt="2020-10-29T11:26:04.168" v="28" actId="1076"/>
        <pc:sldMkLst>
          <pc:docMk/>
          <pc:sldMk cId="3709934665" sldId="256"/>
        </pc:sldMkLst>
        <pc:spChg chg="add del mod">
          <ac:chgData name="Norfolk, Olivia" userId="S::on5@aru.ac.uk::d54523b2-47bf-421b-9b20-6a5faa593e7b" providerId="AD" clId="Web-{23278352-A9FF-F2DA-D024-AF35D5AD4239}" dt="2020-10-29T11:26:04.168" v="28" actId="1076"/>
          <ac:spMkLst>
            <pc:docMk/>
            <pc:sldMk cId="3709934665" sldId="256"/>
            <ac:spMk id="2" creationId="{A03D8C14-9EDE-415C-8A37-085960A0ACFB}"/>
          </ac:spMkLst>
        </pc:spChg>
        <pc:spChg chg="mod">
          <ac:chgData name="Norfolk, Olivia" userId="S::on5@aru.ac.uk::d54523b2-47bf-421b-9b20-6a5faa593e7b" providerId="AD" clId="Web-{23278352-A9FF-F2DA-D024-AF35D5AD4239}" dt="2020-10-29T11:25:12.573" v="23" actId="1076"/>
          <ac:spMkLst>
            <pc:docMk/>
            <pc:sldMk cId="3709934665" sldId="256"/>
            <ac:spMk id="6" creationId="{3B93955E-4026-4FCE-A3CE-ED927223FF5D}"/>
          </ac:spMkLst>
        </pc:spChg>
        <pc:spChg chg="mod">
          <ac:chgData name="Norfolk, Olivia" userId="S::on5@aru.ac.uk::d54523b2-47bf-421b-9b20-6a5faa593e7b" providerId="AD" clId="Web-{23278352-A9FF-F2DA-D024-AF35D5AD4239}" dt="2020-10-29T11:25:25.089" v="26" actId="1076"/>
          <ac:spMkLst>
            <pc:docMk/>
            <pc:sldMk cId="3709934665" sldId="256"/>
            <ac:spMk id="13" creationId="{CBC32E04-B779-4809-883E-FE41F6AE9530}"/>
          </ac:spMkLst>
        </pc:spChg>
        <pc:picChg chg="mod">
          <ac:chgData name="Norfolk, Olivia" userId="S::on5@aru.ac.uk::d54523b2-47bf-421b-9b20-6a5faa593e7b" providerId="AD" clId="Web-{23278352-A9FF-F2DA-D024-AF35D5AD4239}" dt="2020-10-29T11:25:03.870" v="19" actId="1076"/>
          <ac:picMkLst>
            <pc:docMk/>
            <pc:sldMk cId="3709934665" sldId="256"/>
            <ac:picMk id="5" creationId="{A5DAF90C-E542-45E4-BBD8-9AB5611EBB78}"/>
          </ac:picMkLst>
        </pc:picChg>
        <pc:picChg chg="mod">
          <ac:chgData name="Norfolk, Olivia" userId="S::on5@aru.ac.uk::d54523b2-47bf-421b-9b20-6a5faa593e7b" providerId="AD" clId="Web-{23278352-A9FF-F2DA-D024-AF35D5AD4239}" dt="2020-10-29T11:25:18.120" v="25" actId="1076"/>
          <ac:picMkLst>
            <pc:docMk/>
            <pc:sldMk cId="3709934665" sldId="256"/>
            <ac:picMk id="7" creationId="{A6C36EFA-7BF5-4571-B635-47CE708CE6E1}"/>
          </ac:picMkLst>
        </pc:picChg>
        <pc:picChg chg="mod">
          <ac:chgData name="Norfolk, Olivia" userId="S::on5@aru.ac.uk::d54523b2-47bf-421b-9b20-6a5faa593e7b" providerId="AD" clId="Web-{23278352-A9FF-F2DA-D024-AF35D5AD4239}" dt="2020-10-29T11:25:03.870" v="21" actId="1076"/>
          <ac:picMkLst>
            <pc:docMk/>
            <pc:sldMk cId="3709934665" sldId="256"/>
            <ac:picMk id="9" creationId="{5AF6475F-7AC4-42B6-A3B7-864065C28C77}"/>
          </ac:picMkLst>
        </pc:picChg>
      </pc:sldChg>
    </pc:docChg>
  </pc:docChgLst>
  <pc:docChgLst>
    <pc:chgData name="Norfolk, Olivia" userId="S::on5@aru.ac.uk::d54523b2-47bf-421b-9b20-6a5faa593e7b" providerId="AD" clId="Web-{E5A53EA6-D616-5E5E-0287-FA44AF54134B}"/>
    <pc:docChg chg="modSld">
      <pc:chgData name="Norfolk, Olivia" userId="S::on5@aru.ac.uk::d54523b2-47bf-421b-9b20-6a5faa593e7b" providerId="AD" clId="Web-{E5A53EA6-D616-5E5E-0287-FA44AF54134B}" dt="2020-10-23T08:08:11.650" v="72" actId="1076"/>
      <pc:docMkLst>
        <pc:docMk/>
      </pc:docMkLst>
      <pc:sldChg chg="addSp modSp">
        <pc:chgData name="Norfolk, Olivia" userId="S::on5@aru.ac.uk::d54523b2-47bf-421b-9b20-6a5faa593e7b" providerId="AD" clId="Web-{E5A53EA6-D616-5E5E-0287-FA44AF54134B}" dt="2020-10-23T08:08:11.650" v="72" actId="1076"/>
        <pc:sldMkLst>
          <pc:docMk/>
          <pc:sldMk cId="3709934665" sldId="256"/>
        </pc:sldMkLst>
        <pc:spChg chg="add mod">
          <ac:chgData name="Norfolk, Olivia" userId="S::on5@aru.ac.uk::d54523b2-47bf-421b-9b20-6a5faa593e7b" providerId="AD" clId="Web-{E5A53EA6-D616-5E5E-0287-FA44AF54134B}" dt="2020-10-23T08:07:50.509" v="67" actId="1076"/>
          <ac:spMkLst>
            <pc:docMk/>
            <pc:sldMk cId="3709934665" sldId="256"/>
            <ac:spMk id="6" creationId="{3B93955E-4026-4FCE-A3CE-ED927223FF5D}"/>
          </ac:spMkLst>
        </pc:spChg>
        <pc:spChg chg="mod">
          <ac:chgData name="Norfolk, Olivia" userId="S::on5@aru.ac.uk::d54523b2-47bf-421b-9b20-6a5faa593e7b" providerId="AD" clId="Web-{E5A53EA6-D616-5E5E-0287-FA44AF54134B}" dt="2020-10-23T08:08:11.650" v="72" actId="1076"/>
          <ac:spMkLst>
            <pc:docMk/>
            <pc:sldMk cId="3709934665" sldId="256"/>
            <ac:spMk id="13" creationId="{CBC32E04-B779-4809-883E-FE41F6AE9530}"/>
          </ac:spMkLst>
        </pc:spChg>
        <pc:picChg chg="mod">
          <ac:chgData name="Norfolk, Olivia" userId="S::on5@aru.ac.uk::d54523b2-47bf-421b-9b20-6a5faa593e7b" providerId="AD" clId="Web-{E5A53EA6-D616-5E5E-0287-FA44AF54134B}" dt="2020-10-23T08:05:36.227" v="17" actId="1076"/>
          <ac:picMkLst>
            <pc:docMk/>
            <pc:sldMk cId="3709934665" sldId="256"/>
            <ac:picMk id="5" creationId="{A5DAF90C-E542-45E4-BBD8-9AB5611EBB78}"/>
          </ac:picMkLst>
        </pc:picChg>
        <pc:picChg chg="mod">
          <ac:chgData name="Norfolk, Olivia" userId="S::on5@aru.ac.uk::d54523b2-47bf-421b-9b20-6a5faa593e7b" providerId="AD" clId="Web-{E5A53EA6-D616-5E5E-0287-FA44AF54134B}" dt="2020-10-23T08:05:48.852" v="20" actId="14100"/>
          <ac:picMkLst>
            <pc:docMk/>
            <pc:sldMk cId="3709934665" sldId="256"/>
            <ac:picMk id="7" creationId="{A6C36EFA-7BF5-4571-B635-47CE708CE6E1}"/>
          </ac:picMkLst>
        </pc:picChg>
        <pc:picChg chg="mod">
          <ac:chgData name="Norfolk, Olivia" userId="S::on5@aru.ac.uk::d54523b2-47bf-421b-9b20-6a5faa593e7b" providerId="AD" clId="Web-{E5A53EA6-D616-5E5E-0287-FA44AF54134B}" dt="2020-10-23T08:05:58.509" v="22" actId="1076"/>
          <ac:picMkLst>
            <pc:docMk/>
            <pc:sldMk cId="3709934665" sldId="256"/>
            <ac:picMk id="9" creationId="{5AF6475F-7AC4-42B6-A3B7-864065C28C77}"/>
          </ac:picMkLst>
        </pc:picChg>
      </pc:sldChg>
    </pc:docChg>
  </pc:docChgLst>
  <pc:docChgLst>
    <pc:chgData name="Norfolk, Olivia" userId="d54523b2-47bf-421b-9b20-6a5faa593e7b" providerId="ADAL" clId="{FDABEB2D-93FB-448D-9538-2EB015FA21E8}"/>
    <pc:docChg chg="undo custSel addSld delSld modSld">
      <pc:chgData name="Norfolk, Olivia" userId="d54523b2-47bf-421b-9b20-6a5faa593e7b" providerId="ADAL" clId="{FDABEB2D-93FB-448D-9538-2EB015FA21E8}" dt="2021-02-19T11:12:13.911" v="984" actId="47"/>
      <pc:docMkLst>
        <pc:docMk/>
      </pc:docMkLst>
      <pc:sldChg chg="add">
        <pc:chgData name="Norfolk, Olivia" userId="d54523b2-47bf-421b-9b20-6a5faa593e7b" providerId="ADAL" clId="{FDABEB2D-93FB-448D-9538-2EB015FA21E8}" dt="2021-02-18T17:36:59.540" v="12"/>
        <pc:sldMkLst>
          <pc:docMk/>
          <pc:sldMk cId="3183196701" sldId="256"/>
        </pc:sldMkLst>
      </pc:sldChg>
      <pc:sldChg chg="del">
        <pc:chgData name="Norfolk, Olivia" userId="d54523b2-47bf-421b-9b20-6a5faa593e7b" providerId="ADAL" clId="{FDABEB2D-93FB-448D-9538-2EB015FA21E8}" dt="2021-02-18T17:36:43.444" v="11" actId="2696"/>
        <pc:sldMkLst>
          <pc:docMk/>
          <pc:sldMk cId="3709934665" sldId="256"/>
        </pc:sldMkLst>
      </pc:sldChg>
      <pc:sldChg chg="add">
        <pc:chgData name="Norfolk, Olivia" userId="d54523b2-47bf-421b-9b20-6a5faa593e7b" providerId="ADAL" clId="{FDABEB2D-93FB-448D-9538-2EB015FA21E8}" dt="2021-02-18T17:22:30.224" v="0"/>
        <pc:sldMkLst>
          <pc:docMk/>
          <pc:sldMk cId="2178334364" sldId="265"/>
        </pc:sldMkLst>
      </pc:sldChg>
      <pc:sldChg chg="add">
        <pc:chgData name="Norfolk, Olivia" userId="d54523b2-47bf-421b-9b20-6a5faa593e7b" providerId="ADAL" clId="{FDABEB2D-93FB-448D-9538-2EB015FA21E8}" dt="2021-02-18T17:22:30.224" v="0"/>
        <pc:sldMkLst>
          <pc:docMk/>
          <pc:sldMk cId="2884617642" sldId="269"/>
        </pc:sldMkLst>
      </pc:sldChg>
      <pc:sldChg chg="add">
        <pc:chgData name="Norfolk, Olivia" userId="d54523b2-47bf-421b-9b20-6a5faa593e7b" providerId="ADAL" clId="{FDABEB2D-93FB-448D-9538-2EB015FA21E8}" dt="2021-02-18T17:22:30.224" v="0"/>
        <pc:sldMkLst>
          <pc:docMk/>
          <pc:sldMk cId="679477114" sldId="305"/>
        </pc:sldMkLst>
      </pc:sldChg>
      <pc:sldChg chg="add del">
        <pc:chgData name="Norfolk, Olivia" userId="d54523b2-47bf-421b-9b20-6a5faa593e7b" providerId="ADAL" clId="{FDABEB2D-93FB-448D-9538-2EB015FA21E8}" dt="2021-02-18T17:41:25.623" v="114" actId="47"/>
        <pc:sldMkLst>
          <pc:docMk/>
          <pc:sldMk cId="3121885888" sldId="314"/>
        </pc:sldMkLst>
      </pc:sldChg>
      <pc:sldChg chg="modSp add mod">
        <pc:chgData name="Norfolk, Olivia" userId="d54523b2-47bf-421b-9b20-6a5faa593e7b" providerId="ADAL" clId="{FDABEB2D-93FB-448D-9538-2EB015FA21E8}" dt="2021-02-18T17:45:36.338" v="432" actId="20577"/>
        <pc:sldMkLst>
          <pc:docMk/>
          <pc:sldMk cId="586925076" sldId="315"/>
        </pc:sldMkLst>
        <pc:spChg chg="mod">
          <ac:chgData name="Norfolk, Olivia" userId="d54523b2-47bf-421b-9b20-6a5faa593e7b" providerId="ADAL" clId="{FDABEB2D-93FB-448D-9538-2EB015FA21E8}" dt="2021-02-18T17:45:36.338" v="432" actId="20577"/>
          <ac:spMkLst>
            <pc:docMk/>
            <pc:sldMk cId="586925076" sldId="315"/>
            <ac:spMk id="2" creationId="{F4F240D7-83E4-1140-9B2D-809C4AD691FB}"/>
          </ac:spMkLst>
        </pc:spChg>
      </pc:sldChg>
      <pc:sldChg chg="add">
        <pc:chgData name="Norfolk, Olivia" userId="d54523b2-47bf-421b-9b20-6a5faa593e7b" providerId="ADAL" clId="{FDABEB2D-93FB-448D-9538-2EB015FA21E8}" dt="2021-02-18T17:22:30.224" v="0"/>
        <pc:sldMkLst>
          <pc:docMk/>
          <pc:sldMk cId="3835371330" sldId="318"/>
        </pc:sldMkLst>
      </pc:sldChg>
      <pc:sldChg chg="add">
        <pc:chgData name="Norfolk, Olivia" userId="d54523b2-47bf-421b-9b20-6a5faa593e7b" providerId="ADAL" clId="{FDABEB2D-93FB-448D-9538-2EB015FA21E8}" dt="2021-02-18T17:22:30.224" v="0"/>
        <pc:sldMkLst>
          <pc:docMk/>
          <pc:sldMk cId="460207015" sldId="319"/>
        </pc:sldMkLst>
      </pc:sldChg>
      <pc:sldChg chg="add">
        <pc:chgData name="Norfolk, Olivia" userId="d54523b2-47bf-421b-9b20-6a5faa593e7b" providerId="ADAL" clId="{FDABEB2D-93FB-448D-9538-2EB015FA21E8}" dt="2021-02-18T17:22:30.224" v="0"/>
        <pc:sldMkLst>
          <pc:docMk/>
          <pc:sldMk cId="2617426149" sldId="320"/>
        </pc:sldMkLst>
      </pc:sldChg>
      <pc:sldChg chg="add">
        <pc:chgData name="Norfolk, Olivia" userId="d54523b2-47bf-421b-9b20-6a5faa593e7b" providerId="ADAL" clId="{FDABEB2D-93FB-448D-9538-2EB015FA21E8}" dt="2021-02-18T17:22:30.224" v="0"/>
        <pc:sldMkLst>
          <pc:docMk/>
          <pc:sldMk cId="2171418565" sldId="321"/>
        </pc:sldMkLst>
      </pc:sldChg>
      <pc:sldChg chg="modSp add del mod">
        <pc:chgData name="Norfolk, Olivia" userId="d54523b2-47bf-421b-9b20-6a5faa593e7b" providerId="ADAL" clId="{FDABEB2D-93FB-448D-9538-2EB015FA21E8}" dt="2021-02-18T17:41:24.094" v="113" actId="47"/>
        <pc:sldMkLst>
          <pc:docMk/>
          <pc:sldMk cId="2383432533" sldId="322"/>
        </pc:sldMkLst>
        <pc:spChg chg="mod">
          <ac:chgData name="Norfolk, Olivia" userId="d54523b2-47bf-421b-9b20-6a5faa593e7b" providerId="ADAL" clId="{FDABEB2D-93FB-448D-9538-2EB015FA21E8}" dt="2021-02-18T17:36:16.622" v="8" actId="1036"/>
          <ac:spMkLst>
            <pc:docMk/>
            <pc:sldMk cId="2383432533" sldId="322"/>
            <ac:spMk id="2" creationId="{F4F240D7-83E4-1140-9B2D-809C4AD691FB}"/>
          </ac:spMkLst>
        </pc:spChg>
      </pc:sldChg>
      <pc:sldChg chg="modSp new mod">
        <pc:chgData name="Norfolk, Olivia" userId="d54523b2-47bf-421b-9b20-6a5faa593e7b" providerId="ADAL" clId="{FDABEB2D-93FB-448D-9538-2EB015FA21E8}" dt="2021-02-18T17:38:30.025" v="112" actId="20577"/>
        <pc:sldMkLst>
          <pc:docMk/>
          <pc:sldMk cId="1351397272" sldId="323"/>
        </pc:sldMkLst>
        <pc:spChg chg="mod">
          <ac:chgData name="Norfolk, Olivia" userId="d54523b2-47bf-421b-9b20-6a5faa593e7b" providerId="ADAL" clId="{FDABEB2D-93FB-448D-9538-2EB015FA21E8}" dt="2021-02-18T17:38:30.025" v="112" actId="20577"/>
          <ac:spMkLst>
            <pc:docMk/>
            <pc:sldMk cId="1351397272" sldId="323"/>
            <ac:spMk id="3" creationId="{51EF5F2C-FF69-4A96-AD75-2AF3642E7C18}"/>
          </ac:spMkLst>
        </pc:spChg>
      </pc:sldChg>
      <pc:sldChg chg="add del">
        <pc:chgData name="Norfolk, Olivia" userId="d54523b2-47bf-421b-9b20-6a5faa593e7b" providerId="ADAL" clId="{FDABEB2D-93FB-448D-9538-2EB015FA21E8}" dt="2021-02-18T17:36:28.352" v="10" actId="47"/>
        <pc:sldMkLst>
          <pc:docMk/>
          <pc:sldMk cId="3549276127" sldId="323"/>
        </pc:sldMkLst>
      </pc:sldChg>
      <pc:sldChg chg="modSp new del mod">
        <pc:chgData name="Norfolk, Olivia" userId="d54523b2-47bf-421b-9b20-6a5faa593e7b" providerId="ADAL" clId="{FDABEB2D-93FB-448D-9538-2EB015FA21E8}" dt="2021-02-19T11:12:13.911" v="984" actId="47"/>
        <pc:sldMkLst>
          <pc:docMk/>
          <pc:sldMk cId="3106391320" sldId="324"/>
        </pc:sldMkLst>
        <pc:spChg chg="mod">
          <ac:chgData name="Norfolk, Olivia" userId="d54523b2-47bf-421b-9b20-6a5faa593e7b" providerId="ADAL" clId="{FDABEB2D-93FB-448D-9538-2EB015FA21E8}" dt="2021-02-18T17:47:00.016" v="472" actId="20577"/>
          <ac:spMkLst>
            <pc:docMk/>
            <pc:sldMk cId="3106391320" sldId="324"/>
            <ac:spMk id="2" creationId="{5FA4CCA6-739D-4FE9-8922-65637CC15E32}"/>
          </ac:spMkLst>
        </pc:spChg>
        <pc:spChg chg="mod">
          <ac:chgData name="Norfolk, Olivia" userId="d54523b2-47bf-421b-9b20-6a5faa593e7b" providerId="ADAL" clId="{FDABEB2D-93FB-448D-9538-2EB015FA21E8}" dt="2021-02-18T17:43:50.760" v="244" actId="20577"/>
          <ac:spMkLst>
            <pc:docMk/>
            <pc:sldMk cId="3106391320" sldId="324"/>
            <ac:spMk id="3" creationId="{BBDEBDA7-F6D6-41FC-9D8F-BA7888EB6560}"/>
          </ac:spMkLst>
        </pc:spChg>
      </pc:sldChg>
      <pc:sldChg chg="add del">
        <pc:chgData name="Norfolk, Olivia" userId="d54523b2-47bf-421b-9b20-6a5faa593e7b" providerId="ADAL" clId="{FDABEB2D-93FB-448D-9538-2EB015FA21E8}" dt="2021-02-18T17:36:26.513" v="9" actId="47"/>
        <pc:sldMkLst>
          <pc:docMk/>
          <pc:sldMk cId="3597897227" sldId="324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2119617936" sldId="325"/>
        </pc:sldMkLst>
      </pc:sldChg>
      <pc:sldChg chg="addSp delSp modSp add del mod">
        <pc:chgData name="Norfolk, Olivia" userId="d54523b2-47bf-421b-9b20-6a5faa593e7b" providerId="ADAL" clId="{FDABEB2D-93FB-448D-9538-2EB015FA21E8}" dt="2021-02-19T11:09:45.643" v="983" actId="47"/>
        <pc:sldMkLst>
          <pc:docMk/>
          <pc:sldMk cId="2791274166" sldId="325"/>
        </pc:sldMkLst>
        <pc:spChg chg="mod">
          <ac:chgData name="Norfolk, Olivia" userId="d54523b2-47bf-421b-9b20-6a5faa593e7b" providerId="ADAL" clId="{FDABEB2D-93FB-448D-9538-2EB015FA21E8}" dt="2021-02-19T11:05:51.670" v="976" actId="6549"/>
          <ac:spMkLst>
            <pc:docMk/>
            <pc:sldMk cId="2791274166" sldId="325"/>
            <ac:spMk id="3" creationId="{2447281C-3614-B74D-98A8-ED3E58E4E358}"/>
          </ac:spMkLst>
        </pc:spChg>
        <pc:picChg chg="del">
          <ac:chgData name="Norfolk, Olivia" userId="d54523b2-47bf-421b-9b20-6a5faa593e7b" providerId="ADAL" clId="{FDABEB2D-93FB-448D-9538-2EB015FA21E8}" dt="2021-02-19T11:07:18.825" v="981" actId="478"/>
          <ac:picMkLst>
            <pc:docMk/>
            <pc:sldMk cId="2791274166" sldId="325"/>
            <ac:picMk id="4" creationId="{7E14D0C2-2D87-F44D-B18F-0197D9527172}"/>
          </ac:picMkLst>
        </pc:picChg>
        <pc:picChg chg="del">
          <ac:chgData name="Norfolk, Olivia" userId="d54523b2-47bf-421b-9b20-6a5faa593e7b" providerId="ADAL" clId="{FDABEB2D-93FB-448D-9538-2EB015FA21E8}" dt="2021-02-19T11:07:23.316" v="982" actId="478"/>
          <ac:picMkLst>
            <pc:docMk/>
            <pc:sldMk cId="2791274166" sldId="325"/>
            <ac:picMk id="7" creationId="{E521EEAF-3495-8241-8CB4-51AAF50C83DC}"/>
          </ac:picMkLst>
        </pc:picChg>
        <pc:picChg chg="add del">
          <ac:chgData name="Norfolk, Olivia" userId="d54523b2-47bf-421b-9b20-6a5faa593e7b" providerId="ADAL" clId="{FDABEB2D-93FB-448D-9538-2EB015FA21E8}" dt="2021-02-19T11:07:09.778" v="979" actId="478"/>
          <ac:picMkLst>
            <pc:docMk/>
            <pc:sldMk cId="2791274166" sldId="325"/>
            <ac:picMk id="9" creationId="{9FCCFE6B-13B6-5640-88C8-35BB144B5C8E}"/>
          </ac:picMkLst>
        </pc:picChg>
        <pc:picChg chg="del">
          <ac:chgData name="Norfolk, Olivia" userId="d54523b2-47bf-421b-9b20-6a5faa593e7b" providerId="ADAL" clId="{FDABEB2D-93FB-448D-9538-2EB015FA21E8}" dt="2021-02-19T11:07:14.708" v="980" actId="478"/>
          <ac:picMkLst>
            <pc:docMk/>
            <pc:sldMk cId="2791274166" sldId="325"/>
            <ac:picMk id="11" creationId="{E28F424A-C265-F34C-9787-5DDC3147B48A}"/>
          </ac:picMkLst>
        </pc:picChg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1974980723" sldId="326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790873369" sldId="327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1638696216" sldId="328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3635360402" sldId="329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302976600" sldId="330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3382164991" sldId="331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1856664169" sldId="332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875992988" sldId="333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3260617817" sldId="334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1333772409" sldId="335"/>
        </pc:sldMkLst>
      </pc:sldChg>
      <pc:sldChg chg="add del">
        <pc:chgData name="Norfolk, Olivia" userId="d54523b2-47bf-421b-9b20-6a5faa593e7b" providerId="ADAL" clId="{FDABEB2D-93FB-448D-9538-2EB015FA21E8}" dt="2021-02-18T17:36:10.417" v="4"/>
        <pc:sldMkLst>
          <pc:docMk/>
          <pc:sldMk cId="1378086031" sldId="336"/>
        </pc:sldMkLst>
      </pc:sldChg>
    </pc:docChg>
  </pc:docChgLst>
  <pc:docChgLst>
    <pc:chgData name="Norfolk, Olivia" userId="d54523b2-47bf-421b-9b20-6a5faa593e7b" providerId="ADAL" clId="{98ACEF1C-9948-4455-91E5-FBD0A176B1B6}"/>
    <pc:docChg chg="custSel modSld">
      <pc:chgData name="Norfolk, Olivia" userId="d54523b2-47bf-421b-9b20-6a5faa593e7b" providerId="ADAL" clId="{98ACEF1C-9948-4455-91E5-FBD0A176B1B6}" dt="2020-10-21T09:26:35.921" v="323"/>
      <pc:docMkLst>
        <pc:docMk/>
      </pc:docMkLst>
      <pc:sldChg chg="addSp modSp mod modNotesTx">
        <pc:chgData name="Norfolk, Olivia" userId="d54523b2-47bf-421b-9b20-6a5faa593e7b" providerId="ADAL" clId="{98ACEF1C-9948-4455-91E5-FBD0A176B1B6}" dt="2020-10-21T09:26:35.921" v="323"/>
        <pc:sldMkLst>
          <pc:docMk/>
          <pc:sldMk cId="3709934665" sldId="256"/>
        </pc:sldMkLst>
        <pc:spChg chg="add mod">
          <ac:chgData name="Norfolk, Olivia" userId="d54523b2-47bf-421b-9b20-6a5faa593e7b" providerId="ADAL" clId="{98ACEF1C-9948-4455-91E5-FBD0A176B1B6}" dt="2020-10-21T09:22:22.225" v="321" actId="20577"/>
          <ac:spMkLst>
            <pc:docMk/>
            <pc:sldMk cId="3709934665" sldId="256"/>
            <ac:spMk id="13" creationId="{CBC32E04-B779-4809-883E-FE41F6AE9530}"/>
          </ac:spMkLst>
        </pc:spChg>
      </pc:sldChg>
    </pc:docChg>
  </pc:docChgLst>
  <pc:docChgLst>
    <pc:chgData clId="Web-{23278352-A9FF-F2DA-D024-AF35D5AD4239}"/>
    <pc:docChg chg="modSld">
      <pc:chgData name="" userId="" providerId="" clId="Web-{23278352-A9FF-F2DA-D024-AF35D5AD4239}" dt="2020-10-29T11:24:02.790" v="1"/>
      <pc:docMkLst>
        <pc:docMk/>
      </pc:docMkLst>
      <pc:sldChg chg="addSp modSp">
        <pc:chgData name="" userId="" providerId="" clId="Web-{23278352-A9FF-F2DA-D024-AF35D5AD4239}" dt="2020-10-29T11:24:02.790" v="1"/>
        <pc:sldMkLst>
          <pc:docMk/>
          <pc:sldMk cId="3709934665" sldId="256"/>
        </pc:sldMkLst>
        <pc:spChg chg="add mod">
          <ac:chgData name="" userId="" providerId="" clId="Web-{23278352-A9FF-F2DA-D024-AF35D5AD4239}" dt="2020-10-29T11:24:02.790" v="1"/>
          <ac:spMkLst>
            <pc:docMk/>
            <pc:sldMk cId="3709934665" sldId="256"/>
            <ac:spMk id="2" creationId="{A03D8C14-9EDE-415C-8A37-085960A0ACFB}"/>
          </ac:spMkLst>
        </pc:spChg>
      </pc:sldChg>
    </pc:docChg>
  </pc:docChgLst>
  <pc:docChgLst>
    <pc:chgData name="Norfolk, Olivia" userId="S::on5@aru.ac.uk::d54523b2-47bf-421b-9b20-6a5faa593e7b" providerId="AD" clId="Web-{DB22AD4A-E327-452F-F732-55EA7E1B78DB}"/>
    <pc:docChg chg="modSld sldOrd">
      <pc:chgData name="Norfolk, Olivia" userId="S::on5@aru.ac.uk::d54523b2-47bf-421b-9b20-6a5faa593e7b" providerId="AD" clId="Web-{DB22AD4A-E327-452F-F732-55EA7E1B78DB}" dt="2021-02-22T11:19:52.020" v="32" actId="20577"/>
      <pc:docMkLst>
        <pc:docMk/>
      </pc:docMkLst>
      <pc:sldChg chg="delSp modSp">
        <pc:chgData name="Norfolk, Olivia" userId="S::on5@aru.ac.uk::d54523b2-47bf-421b-9b20-6a5faa593e7b" providerId="AD" clId="Web-{DB22AD4A-E327-452F-F732-55EA7E1B78DB}" dt="2021-02-22T11:18:27.734" v="17" actId="1076"/>
        <pc:sldMkLst>
          <pc:docMk/>
          <pc:sldMk cId="3183196701" sldId="256"/>
        </pc:sldMkLst>
        <pc:spChg chg="del">
          <ac:chgData name="Norfolk, Olivia" userId="S::on5@aru.ac.uk::d54523b2-47bf-421b-9b20-6a5faa593e7b" providerId="AD" clId="Web-{DB22AD4A-E327-452F-F732-55EA7E1B78DB}" dt="2021-02-22T11:18:03.092" v="11"/>
          <ac:spMkLst>
            <pc:docMk/>
            <pc:sldMk cId="3183196701" sldId="256"/>
            <ac:spMk id="2" creationId="{A03D8C14-9EDE-415C-8A37-085960A0ACFB}"/>
          </ac:spMkLst>
        </pc:spChg>
        <pc:spChg chg="mod">
          <ac:chgData name="Norfolk, Olivia" userId="S::on5@aru.ac.uk::d54523b2-47bf-421b-9b20-6a5faa593e7b" providerId="AD" clId="Web-{DB22AD4A-E327-452F-F732-55EA7E1B78DB}" dt="2021-02-22T11:18:12.951" v="13" actId="1076"/>
          <ac:spMkLst>
            <pc:docMk/>
            <pc:sldMk cId="3183196701" sldId="256"/>
            <ac:spMk id="6" creationId="{3B93955E-4026-4FCE-A3CE-ED927223FF5D}"/>
          </ac:spMkLst>
        </pc:spChg>
        <pc:picChg chg="mod">
          <ac:chgData name="Norfolk, Olivia" userId="S::on5@aru.ac.uk::d54523b2-47bf-421b-9b20-6a5faa593e7b" providerId="AD" clId="Web-{DB22AD4A-E327-452F-F732-55EA7E1B78DB}" dt="2021-02-22T11:18:25.280" v="14" actId="1076"/>
          <ac:picMkLst>
            <pc:docMk/>
            <pc:sldMk cId="3183196701" sldId="256"/>
            <ac:picMk id="5" creationId="{A5DAF90C-E542-45E4-BBD8-9AB5611EBB78}"/>
          </ac:picMkLst>
        </pc:picChg>
        <pc:picChg chg="mod">
          <ac:chgData name="Norfolk, Olivia" userId="S::on5@aru.ac.uk::d54523b2-47bf-421b-9b20-6a5faa593e7b" providerId="AD" clId="Web-{DB22AD4A-E327-452F-F732-55EA7E1B78DB}" dt="2021-02-22T11:18:25.296" v="15" actId="1076"/>
          <ac:picMkLst>
            <pc:docMk/>
            <pc:sldMk cId="3183196701" sldId="256"/>
            <ac:picMk id="7" creationId="{A6C36EFA-7BF5-4571-B635-47CE708CE6E1}"/>
          </ac:picMkLst>
        </pc:picChg>
        <pc:picChg chg="mod">
          <ac:chgData name="Norfolk, Olivia" userId="S::on5@aru.ac.uk::d54523b2-47bf-421b-9b20-6a5faa593e7b" providerId="AD" clId="Web-{DB22AD4A-E327-452F-F732-55EA7E1B78DB}" dt="2021-02-22T11:18:27.734" v="17" actId="1076"/>
          <ac:picMkLst>
            <pc:docMk/>
            <pc:sldMk cId="3183196701" sldId="256"/>
            <ac:picMk id="9" creationId="{5AF6475F-7AC4-42B6-A3B7-864065C28C77}"/>
          </ac:picMkLst>
        </pc:picChg>
      </pc:sldChg>
      <pc:sldChg chg="modSp">
        <pc:chgData name="Norfolk, Olivia" userId="S::on5@aru.ac.uk::d54523b2-47bf-421b-9b20-6a5faa593e7b" providerId="AD" clId="Web-{DB22AD4A-E327-452F-F732-55EA7E1B78DB}" dt="2021-02-22T11:16:11.288" v="8" actId="20577"/>
        <pc:sldMkLst>
          <pc:docMk/>
          <pc:sldMk cId="2178334364" sldId="265"/>
        </pc:sldMkLst>
        <pc:spChg chg="mod">
          <ac:chgData name="Norfolk, Olivia" userId="S::on5@aru.ac.uk::d54523b2-47bf-421b-9b20-6a5faa593e7b" providerId="AD" clId="Web-{DB22AD4A-E327-452F-F732-55EA7E1B78DB}" dt="2021-02-22T11:16:11.288" v="8" actId="20577"/>
          <ac:spMkLst>
            <pc:docMk/>
            <pc:sldMk cId="2178334364" sldId="265"/>
            <ac:spMk id="3" creationId="{5E7336E9-69B5-2245-B96C-8A1156941180}"/>
          </ac:spMkLst>
        </pc:spChg>
      </pc:sldChg>
      <pc:sldChg chg="modSp">
        <pc:chgData name="Norfolk, Olivia" userId="S::on5@aru.ac.uk::d54523b2-47bf-421b-9b20-6a5faa593e7b" providerId="AD" clId="Web-{DB22AD4A-E327-452F-F732-55EA7E1B78DB}" dt="2021-02-22T11:19:52.020" v="32" actId="20577"/>
        <pc:sldMkLst>
          <pc:docMk/>
          <pc:sldMk cId="679477114" sldId="305"/>
        </pc:sldMkLst>
        <pc:spChg chg="mod">
          <ac:chgData name="Norfolk, Olivia" userId="S::on5@aru.ac.uk::d54523b2-47bf-421b-9b20-6a5faa593e7b" providerId="AD" clId="Web-{DB22AD4A-E327-452F-F732-55EA7E1B78DB}" dt="2021-02-22T11:19:52.020" v="32" actId="20577"/>
          <ac:spMkLst>
            <pc:docMk/>
            <pc:sldMk cId="679477114" sldId="305"/>
            <ac:spMk id="10" creationId="{B9BB38AB-BD85-F848-8003-51928F263C5B}"/>
          </ac:spMkLst>
        </pc:spChg>
      </pc:sldChg>
      <pc:sldChg chg="modSp">
        <pc:chgData name="Norfolk, Olivia" userId="S::on5@aru.ac.uk::d54523b2-47bf-421b-9b20-6a5faa593e7b" providerId="AD" clId="Web-{DB22AD4A-E327-452F-F732-55EA7E1B78DB}" dt="2021-02-22T11:15:04.519" v="6" actId="20577"/>
        <pc:sldMkLst>
          <pc:docMk/>
          <pc:sldMk cId="586925076" sldId="315"/>
        </pc:sldMkLst>
        <pc:spChg chg="mod">
          <ac:chgData name="Norfolk, Olivia" userId="S::on5@aru.ac.uk::d54523b2-47bf-421b-9b20-6a5faa593e7b" providerId="AD" clId="Web-{DB22AD4A-E327-452F-F732-55EA7E1B78DB}" dt="2021-02-22T11:15:04.519" v="6" actId="20577"/>
          <ac:spMkLst>
            <pc:docMk/>
            <pc:sldMk cId="586925076" sldId="315"/>
            <ac:spMk id="4" creationId="{FA65785C-A8F4-FC40-87D6-E847C7F80476}"/>
          </ac:spMkLst>
        </pc:spChg>
      </pc:sldChg>
      <pc:sldChg chg="addSp delSp modSp">
        <pc:chgData name="Norfolk, Olivia" userId="S::on5@aru.ac.uk::d54523b2-47bf-421b-9b20-6a5faa593e7b" providerId="AD" clId="Web-{DB22AD4A-E327-452F-F732-55EA7E1B78DB}" dt="2021-02-22T11:14:07.313" v="1"/>
        <pc:sldMkLst>
          <pc:docMk/>
          <pc:sldMk cId="1351397272" sldId="323"/>
        </pc:sldMkLst>
        <pc:spChg chg="del">
          <ac:chgData name="Norfolk, Olivia" userId="S::on5@aru.ac.uk::d54523b2-47bf-421b-9b20-6a5faa593e7b" providerId="AD" clId="Web-{DB22AD4A-E327-452F-F732-55EA7E1B78DB}" dt="2021-02-22T11:14:05.047" v="0"/>
          <ac:spMkLst>
            <pc:docMk/>
            <pc:sldMk cId="1351397272" sldId="323"/>
            <ac:spMk id="3" creationId="{51EF5F2C-FF69-4A96-AD75-2AF3642E7C18}"/>
          </ac:spMkLst>
        </pc:spChg>
        <pc:spChg chg="add del mod">
          <ac:chgData name="Norfolk, Olivia" userId="S::on5@aru.ac.uk::d54523b2-47bf-421b-9b20-6a5faa593e7b" providerId="AD" clId="Web-{DB22AD4A-E327-452F-F732-55EA7E1B78DB}" dt="2021-02-22T11:14:07.313" v="1"/>
          <ac:spMkLst>
            <pc:docMk/>
            <pc:sldMk cId="1351397272" sldId="323"/>
            <ac:spMk id="5" creationId="{A5B1BBE2-8B19-4991-A1BA-7B9437BAC2A1}"/>
          </ac:spMkLst>
        </pc:spChg>
      </pc:sldChg>
      <pc:sldChg chg="addSp delSp modSp ord">
        <pc:chgData name="Norfolk, Olivia" userId="S::on5@aru.ac.uk::d54523b2-47bf-421b-9b20-6a5faa593e7b" providerId="AD" clId="Web-{DB22AD4A-E327-452F-F732-55EA7E1B78DB}" dt="2021-02-22T11:18:42.359" v="19"/>
        <pc:sldMkLst>
          <pc:docMk/>
          <pc:sldMk cId="2150554644" sldId="324"/>
        </pc:sldMkLst>
        <pc:spChg chg="add del mod">
          <ac:chgData name="Norfolk, Olivia" userId="S::on5@aru.ac.uk::d54523b2-47bf-421b-9b20-6a5faa593e7b" providerId="AD" clId="Web-{DB22AD4A-E327-452F-F732-55EA7E1B78DB}" dt="2021-02-22T11:18:42.359" v="19"/>
          <ac:spMkLst>
            <pc:docMk/>
            <pc:sldMk cId="2150554644" sldId="324"/>
            <ac:spMk id="4" creationId="{2C18441F-8E0C-447F-B831-C03A03FF9E07}"/>
          </ac:spMkLst>
        </pc:spChg>
      </pc:sldChg>
      <pc:sldChg chg="addSp delSp modSp ord">
        <pc:chgData name="Norfolk, Olivia" userId="S::on5@aru.ac.uk::d54523b2-47bf-421b-9b20-6a5faa593e7b" providerId="AD" clId="Web-{DB22AD4A-E327-452F-F732-55EA7E1B78DB}" dt="2021-02-22T11:19:06.517" v="26"/>
        <pc:sldMkLst>
          <pc:docMk/>
          <pc:sldMk cId="2312980540" sldId="325"/>
        </pc:sldMkLst>
        <pc:spChg chg="mod">
          <ac:chgData name="Norfolk, Olivia" userId="S::on5@aru.ac.uk::d54523b2-47bf-421b-9b20-6a5faa593e7b" providerId="AD" clId="Web-{DB22AD4A-E327-452F-F732-55EA7E1B78DB}" dt="2021-02-22T11:17:56.216" v="10" actId="20577"/>
          <ac:spMkLst>
            <pc:docMk/>
            <pc:sldMk cId="2312980540" sldId="325"/>
            <ac:spMk id="2" creationId="{2725555E-B080-4B75-9F02-EEBE2A3F3DDE}"/>
          </ac:spMkLst>
        </pc:spChg>
        <pc:spChg chg="mod">
          <ac:chgData name="Norfolk, Olivia" userId="S::on5@aru.ac.uk::d54523b2-47bf-421b-9b20-6a5faa593e7b" providerId="AD" clId="Web-{DB22AD4A-E327-452F-F732-55EA7E1B78DB}" dt="2021-02-22T11:18:56.407" v="24" actId="14100"/>
          <ac:spMkLst>
            <pc:docMk/>
            <pc:sldMk cId="2312980540" sldId="325"/>
            <ac:spMk id="3" creationId="{96C610A7-3FAD-413F-BA3D-945DE2FBFA5B}"/>
          </ac:spMkLst>
        </pc:spChg>
        <pc:spChg chg="add del mod">
          <ac:chgData name="Norfolk, Olivia" userId="S::on5@aru.ac.uk::d54523b2-47bf-421b-9b20-6a5faa593e7b" providerId="AD" clId="Web-{DB22AD4A-E327-452F-F732-55EA7E1B78DB}" dt="2021-02-22T11:19:00.423" v="25"/>
          <ac:spMkLst>
            <pc:docMk/>
            <pc:sldMk cId="2312980540" sldId="325"/>
            <ac:spMk id="4" creationId="{61B62FEB-6108-4C11-A64A-194980DA23D9}"/>
          </ac:spMkLst>
        </pc:spChg>
      </pc:sldChg>
    </pc:docChg>
  </pc:docChgLst>
  <pc:docChgLst>
    <pc:chgData name="Norfolk, Olivia" userId="d54523b2-47bf-421b-9b20-6a5faa593e7b" providerId="ADAL" clId="{03C313EE-D9F2-4E8D-AD7E-AEF360DA68B5}"/>
    <pc:docChg chg="addSld modSld sldOrd">
      <pc:chgData name="Norfolk, Olivia" userId="d54523b2-47bf-421b-9b20-6a5faa593e7b" providerId="ADAL" clId="{03C313EE-D9F2-4E8D-AD7E-AEF360DA68B5}" dt="2021-02-22T10:43:19.138" v="781" actId="20577"/>
      <pc:docMkLst>
        <pc:docMk/>
      </pc:docMkLst>
      <pc:sldChg chg="ord">
        <pc:chgData name="Norfolk, Olivia" userId="d54523b2-47bf-421b-9b20-6a5faa593e7b" providerId="ADAL" clId="{03C313EE-D9F2-4E8D-AD7E-AEF360DA68B5}" dt="2021-02-22T10:33:15.423" v="3"/>
        <pc:sldMkLst>
          <pc:docMk/>
          <pc:sldMk cId="586925076" sldId="315"/>
        </pc:sldMkLst>
      </pc:sldChg>
      <pc:sldChg chg="modSp mod ord">
        <pc:chgData name="Norfolk, Olivia" userId="d54523b2-47bf-421b-9b20-6a5faa593e7b" providerId="ADAL" clId="{03C313EE-D9F2-4E8D-AD7E-AEF360DA68B5}" dt="2021-02-22T10:33:55.852" v="60" actId="20577"/>
        <pc:sldMkLst>
          <pc:docMk/>
          <pc:sldMk cId="1351397272" sldId="323"/>
        </pc:sldMkLst>
        <pc:spChg chg="mod">
          <ac:chgData name="Norfolk, Olivia" userId="d54523b2-47bf-421b-9b20-6a5faa593e7b" providerId="ADAL" clId="{03C313EE-D9F2-4E8D-AD7E-AEF360DA68B5}" dt="2021-02-22T10:33:55.852" v="60" actId="20577"/>
          <ac:spMkLst>
            <pc:docMk/>
            <pc:sldMk cId="1351397272" sldId="323"/>
            <ac:spMk id="2" creationId="{6D78D721-03C3-4B36-B3B3-48F61E7AAC84}"/>
          </ac:spMkLst>
        </pc:spChg>
      </pc:sldChg>
      <pc:sldChg chg="modSp new mod">
        <pc:chgData name="Norfolk, Olivia" userId="d54523b2-47bf-421b-9b20-6a5faa593e7b" providerId="ADAL" clId="{03C313EE-D9F2-4E8D-AD7E-AEF360DA68B5}" dt="2021-02-22T10:42:23.460" v="756" actId="5793"/>
        <pc:sldMkLst>
          <pc:docMk/>
          <pc:sldMk cId="2150554644" sldId="324"/>
        </pc:sldMkLst>
        <pc:spChg chg="mod">
          <ac:chgData name="Norfolk, Olivia" userId="d54523b2-47bf-421b-9b20-6a5faa593e7b" providerId="ADAL" clId="{03C313EE-D9F2-4E8D-AD7E-AEF360DA68B5}" dt="2021-02-22T10:35:11.416" v="70" actId="20577"/>
          <ac:spMkLst>
            <pc:docMk/>
            <pc:sldMk cId="2150554644" sldId="324"/>
            <ac:spMk id="2" creationId="{6A61D12D-6270-4BF3-B32E-7C8847AB8413}"/>
          </ac:spMkLst>
        </pc:spChg>
        <pc:spChg chg="mod">
          <ac:chgData name="Norfolk, Olivia" userId="d54523b2-47bf-421b-9b20-6a5faa593e7b" providerId="ADAL" clId="{03C313EE-D9F2-4E8D-AD7E-AEF360DA68B5}" dt="2021-02-22T10:42:23.460" v="756" actId="5793"/>
          <ac:spMkLst>
            <pc:docMk/>
            <pc:sldMk cId="2150554644" sldId="324"/>
            <ac:spMk id="3" creationId="{C0675167-A1EA-48A6-9D57-9CA4D412BA69}"/>
          </ac:spMkLst>
        </pc:spChg>
      </pc:sldChg>
      <pc:sldChg chg="modSp new mod">
        <pc:chgData name="Norfolk, Olivia" userId="d54523b2-47bf-421b-9b20-6a5faa593e7b" providerId="ADAL" clId="{03C313EE-D9F2-4E8D-AD7E-AEF360DA68B5}" dt="2021-02-22T10:43:19.138" v="781" actId="20577"/>
        <pc:sldMkLst>
          <pc:docMk/>
          <pc:sldMk cId="2312980540" sldId="325"/>
        </pc:sldMkLst>
        <pc:spChg chg="mod">
          <ac:chgData name="Norfolk, Olivia" userId="d54523b2-47bf-421b-9b20-6a5faa593e7b" providerId="ADAL" clId="{03C313EE-D9F2-4E8D-AD7E-AEF360DA68B5}" dt="2021-02-22T10:43:19.138" v="781" actId="20577"/>
          <ac:spMkLst>
            <pc:docMk/>
            <pc:sldMk cId="2312980540" sldId="325"/>
            <ac:spMk id="3" creationId="{96C610A7-3FAD-413F-BA3D-945DE2FBFA5B}"/>
          </ac:spMkLst>
        </pc:spChg>
      </pc:sldChg>
    </pc:docChg>
  </pc:docChgLst>
  <pc:docChgLst>
    <pc:chgData name="Norfolk, Olivia" userId="S::on5@aru.ac.uk::d54523b2-47bf-421b-9b20-6a5faa593e7b" providerId="AD" clId="Web-{BFB3B653-6DD2-0C5A-38EE-CA7A5BE67177}"/>
    <pc:docChg chg="modSld">
      <pc:chgData name="Norfolk, Olivia" userId="S::on5@aru.ac.uk::d54523b2-47bf-421b-9b20-6a5faa593e7b" providerId="AD" clId="Web-{BFB3B653-6DD2-0C5A-38EE-CA7A5BE67177}" dt="2021-02-23T14:13:13.115" v="37" actId="20577"/>
      <pc:docMkLst>
        <pc:docMk/>
      </pc:docMkLst>
      <pc:sldChg chg="modSp">
        <pc:chgData name="Norfolk, Olivia" userId="S::on5@aru.ac.uk::d54523b2-47bf-421b-9b20-6a5faa593e7b" providerId="AD" clId="Web-{BFB3B653-6DD2-0C5A-38EE-CA7A5BE67177}" dt="2021-02-23T14:12:26.880" v="18" actId="20577"/>
        <pc:sldMkLst>
          <pc:docMk/>
          <pc:sldMk cId="2178334364" sldId="265"/>
        </pc:sldMkLst>
        <pc:spChg chg="mod">
          <ac:chgData name="Norfolk, Olivia" userId="S::on5@aru.ac.uk::d54523b2-47bf-421b-9b20-6a5faa593e7b" providerId="AD" clId="Web-{BFB3B653-6DD2-0C5A-38EE-CA7A5BE67177}" dt="2021-02-23T14:12:26.880" v="18" actId="20577"/>
          <ac:spMkLst>
            <pc:docMk/>
            <pc:sldMk cId="2178334364" sldId="265"/>
            <ac:spMk id="3" creationId="{5E7336E9-69B5-2245-B96C-8A1156941180}"/>
          </ac:spMkLst>
        </pc:spChg>
        <pc:spChg chg="mod">
          <ac:chgData name="Norfolk, Olivia" userId="S::on5@aru.ac.uk::d54523b2-47bf-421b-9b20-6a5faa593e7b" providerId="AD" clId="Web-{BFB3B653-6DD2-0C5A-38EE-CA7A5BE67177}" dt="2021-02-23T14:12:19.458" v="12" actId="20577"/>
          <ac:spMkLst>
            <pc:docMk/>
            <pc:sldMk cId="2178334364" sldId="265"/>
            <ac:spMk id="17" creationId="{4B2B1DED-FE2C-674D-BE83-17D84419F000}"/>
          </ac:spMkLst>
        </pc:spChg>
        <pc:picChg chg="mod">
          <ac:chgData name="Norfolk, Olivia" userId="S::on5@aru.ac.uk::d54523b2-47bf-421b-9b20-6a5faa593e7b" providerId="AD" clId="Web-{BFB3B653-6DD2-0C5A-38EE-CA7A5BE67177}" dt="2021-02-23T14:12:10.552" v="7" actId="1076"/>
          <ac:picMkLst>
            <pc:docMk/>
            <pc:sldMk cId="2178334364" sldId="265"/>
            <ac:picMk id="4" creationId="{E2C8BBD9-6405-2B47-83FA-39092001A0D0}"/>
          </ac:picMkLst>
        </pc:picChg>
        <pc:picChg chg="mod">
          <ac:chgData name="Norfolk, Olivia" userId="S::on5@aru.ac.uk::d54523b2-47bf-421b-9b20-6a5faa593e7b" providerId="AD" clId="Web-{BFB3B653-6DD2-0C5A-38EE-CA7A5BE67177}" dt="2021-02-23T14:12:12.396" v="8" actId="1076"/>
          <ac:picMkLst>
            <pc:docMk/>
            <pc:sldMk cId="2178334364" sldId="265"/>
            <ac:picMk id="5" creationId="{57FCABFE-1AD1-0146-9FE4-C4F2B8DF65C7}"/>
          </ac:picMkLst>
        </pc:picChg>
        <pc:picChg chg="mod">
          <ac:chgData name="Norfolk, Olivia" userId="S::on5@aru.ac.uk::d54523b2-47bf-421b-9b20-6a5faa593e7b" providerId="AD" clId="Web-{BFB3B653-6DD2-0C5A-38EE-CA7A5BE67177}" dt="2021-02-23T14:12:14.536" v="9" actId="1076"/>
          <ac:picMkLst>
            <pc:docMk/>
            <pc:sldMk cId="2178334364" sldId="265"/>
            <ac:picMk id="16" creationId="{6BA65F09-361C-C34D-A80B-34A125E893BE}"/>
          </ac:picMkLst>
        </pc:picChg>
      </pc:sldChg>
      <pc:sldChg chg="modSp">
        <pc:chgData name="Norfolk, Olivia" userId="S::on5@aru.ac.uk::d54523b2-47bf-421b-9b20-6a5faa593e7b" providerId="AD" clId="Web-{BFB3B653-6DD2-0C5A-38EE-CA7A5BE67177}" dt="2021-02-23T14:13:13.115" v="37" actId="20577"/>
        <pc:sldMkLst>
          <pc:docMk/>
          <pc:sldMk cId="586925076" sldId="315"/>
        </pc:sldMkLst>
        <pc:spChg chg="mod">
          <ac:chgData name="Norfolk, Olivia" userId="S::on5@aru.ac.uk::d54523b2-47bf-421b-9b20-6a5faa593e7b" providerId="AD" clId="Web-{BFB3B653-6DD2-0C5A-38EE-CA7A5BE67177}" dt="2021-02-23T14:13:13.115" v="37" actId="20577"/>
          <ac:spMkLst>
            <pc:docMk/>
            <pc:sldMk cId="586925076" sldId="315"/>
            <ac:spMk id="3" creationId="{57EF433E-CCE1-0042-B101-8F2334A899DC}"/>
          </ac:spMkLst>
        </pc:spChg>
        <pc:spChg chg="mod">
          <ac:chgData name="Norfolk, Olivia" userId="S::on5@aru.ac.uk::d54523b2-47bf-421b-9b20-6a5faa593e7b" providerId="AD" clId="Web-{BFB3B653-6DD2-0C5A-38EE-CA7A5BE67177}" dt="2021-02-23T14:13:07.037" v="35" actId="20577"/>
          <ac:spMkLst>
            <pc:docMk/>
            <pc:sldMk cId="586925076" sldId="315"/>
            <ac:spMk id="5" creationId="{310518BE-A980-BD4C-803C-45B6A53454C8}"/>
          </ac:spMkLst>
        </pc:spChg>
      </pc:sldChg>
      <pc:sldChg chg="modSp">
        <pc:chgData name="Norfolk, Olivia" userId="S::on5@aru.ac.uk::d54523b2-47bf-421b-9b20-6a5faa593e7b" providerId="AD" clId="Web-{BFB3B653-6DD2-0C5A-38EE-CA7A5BE67177}" dt="2021-02-23T14:11:35.770" v="4" actId="20577"/>
        <pc:sldMkLst>
          <pc:docMk/>
          <pc:sldMk cId="3835371330" sldId="318"/>
        </pc:sldMkLst>
        <pc:spChg chg="mod">
          <ac:chgData name="Norfolk, Olivia" userId="S::on5@aru.ac.uk::d54523b2-47bf-421b-9b20-6a5faa593e7b" providerId="AD" clId="Web-{BFB3B653-6DD2-0C5A-38EE-CA7A5BE67177}" dt="2021-02-23T14:11:35.770" v="4" actId="20577"/>
          <ac:spMkLst>
            <pc:docMk/>
            <pc:sldMk cId="3835371330" sldId="318"/>
            <ac:spMk id="4" creationId="{278661CB-3D44-4A4C-B5C3-2B646983BAFB}"/>
          </ac:spMkLst>
        </pc:spChg>
      </pc:sldChg>
      <pc:sldChg chg="modSp">
        <pc:chgData name="Norfolk, Olivia" userId="S::on5@aru.ac.uk::d54523b2-47bf-421b-9b20-6a5faa593e7b" providerId="AD" clId="Web-{BFB3B653-6DD2-0C5A-38EE-CA7A5BE67177}" dt="2021-02-23T14:12:55.865" v="30" actId="20577"/>
        <pc:sldMkLst>
          <pc:docMk/>
          <pc:sldMk cId="460207015" sldId="319"/>
        </pc:sldMkLst>
        <pc:spChg chg="mod">
          <ac:chgData name="Norfolk, Olivia" userId="S::on5@aru.ac.uk::d54523b2-47bf-421b-9b20-6a5faa593e7b" providerId="AD" clId="Web-{BFB3B653-6DD2-0C5A-38EE-CA7A5BE67177}" dt="2021-02-23T14:12:55.865" v="30" actId="20577"/>
          <ac:spMkLst>
            <pc:docMk/>
            <pc:sldMk cId="460207015" sldId="319"/>
            <ac:spMk id="33" creationId="{FE0EC6ED-DBB9-0347-947A-3F927BA98F44}"/>
          </ac:spMkLst>
        </pc:spChg>
      </pc:sldChg>
      <pc:sldChg chg="modSp">
        <pc:chgData name="Norfolk, Olivia" userId="S::on5@aru.ac.uk::d54523b2-47bf-421b-9b20-6a5faa593e7b" providerId="AD" clId="Web-{BFB3B653-6DD2-0C5A-38EE-CA7A5BE67177}" dt="2021-02-23T14:12:48.505" v="27" actId="20577"/>
        <pc:sldMkLst>
          <pc:docMk/>
          <pc:sldMk cId="2171418565" sldId="321"/>
        </pc:sldMkLst>
        <pc:spChg chg="mod">
          <ac:chgData name="Norfolk, Olivia" userId="S::on5@aru.ac.uk::d54523b2-47bf-421b-9b20-6a5faa593e7b" providerId="AD" clId="Web-{BFB3B653-6DD2-0C5A-38EE-CA7A5BE67177}" dt="2021-02-23T14:12:48.505" v="27" actId="20577"/>
          <ac:spMkLst>
            <pc:docMk/>
            <pc:sldMk cId="2171418565" sldId="321"/>
            <ac:spMk id="16" creationId="{870D9073-8A64-1648-97F9-EF0043E54A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47D81-C458-4B20-BC10-5D2564FFE2BA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26B58-62CC-4606-AD76-65E0852A4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59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2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https://www.conservationevidence.com/data/index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26B58-62CC-4606-AD76-65E0852A4EF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76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B9A4-BC7E-4D7B-A092-2C0D2308F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601EF-5C46-42A7-81DE-1B591DD0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0B73B-DBA1-4B57-91A5-5736ADC89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AE64-0A84-4427-BFD3-622D8CA8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905C-1EFC-487B-82E0-F75B94F5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89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285E-B4EA-42C0-BD67-2CFA0A2A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915DC-44AC-4568-8D97-4AA87897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4B8A5-AA06-435C-BBC8-621457F6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B6F4B-1C9E-4DBE-8649-D6505E50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013F-3438-42EB-B6CE-5371FF3A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47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CA505-BD43-4E41-A6B4-87DC5B252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9828C-19D5-4001-89F0-4268C74C3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7776-EA2A-427D-AF72-14B39278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131E-886D-4AF6-9D7C-12BD6E15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AE6BA-F211-4201-8806-F30E3F76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1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3AED-AB8C-4EE7-9E27-D4C165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33E6-64AA-4281-B6A9-50706D2BE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A9E1-183E-4AEC-8740-C8CFF90A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3D3C-54FB-488D-85BB-E1FC677A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89D73-BF30-4769-B084-4C76064A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90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C9F8-D91D-42DB-ABE5-6FDA6571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E13CC-C756-4469-A7B3-2F008191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93D7-C409-4CDC-B479-E57B47EEB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9A29-8F99-492E-AECB-C728650B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4C557-AD01-46A5-8993-8EFDC8F4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4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9783-6260-42BB-916E-3810EB9A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BBBAF-9BAF-4D3F-9AAB-D42AABF2D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8AEA4-AEA4-4BE7-BA6C-29DA8973C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D8B06-4BCF-486F-99AB-08481B81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D4059-16AC-499B-BA0B-A56F2A6B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A2B16-1AD5-481A-AAFE-CE2AE726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4A99-A52A-4221-87CB-44910FB0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AB964-AA11-4629-AF0B-EE9B3587B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007C7-BCE2-4DD7-A48C-2CEEE217A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6214B-681A-4EE6-ADA3-2FD2FB27E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C4BF7-BA0A-4F24-B3F3-F16A2CF26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55EC3-237F-4DEF-A653-A2756209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F5E5F-EE09-4B5B-BE92-507BB5BB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7E5F8-DB90-4495-9F44-5FD40E03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17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95BE-B652-4B5F-BC5B-36C0380C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3AF05-CFDE-49EC-86E2-7E7D30D9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42397D-FC62-4267-B27F-2DA0BFD5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04246-00B6-4AB3-BC0E-6E5643A9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3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019FCB-0940-4296-9865-B70D1A9C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6D09C-0337-4820-BC9D-F1B644E9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35AF3-DD00-4C79-9C1B-10BB2E28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31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8E9A-4302-4E07-A54F-AE1308D5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05E99-6F84-43F0-A0AC-DA984A72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09B1D-10CC-4D44-BE7D-F4D321A1A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AB7F5-9482-48A3-B1EF-FA910FCE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7BD2B-2AA1-43C3-AD10-3A9A8A59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2CD6C-5B5C-4F90-A15E-75F1BEF6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74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32D2-32CB-46CD-B3EB-BEEEF77D1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D4C59-9D2A-4839-8ED7-BB85078B5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6701E-BDB7-4A36-9B02-E57A948DB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8CB97-9933-42C1-9603-382C5F5F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16153-A3F2-454F-B83A-53751E6F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5F347-F31F-4FB3-959A-9BA0FA53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91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BF938-CC96-4629-AEFF-5A191A02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9BC18-6D88-435A-8A53-0EF018220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FC56B-D19D-4F8B-9C1F-26AE8469A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93066-C720-448F-A429-9180176EA3F1}" type="datetimeFigureOut">
              <a:rPr lang="en-GB" smtClean="0"/>
              <a:t>23/02/2021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41E0E-7D59-4873-8F64-67D69BD71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2322A-9C38-4183-93C9-B799EF8D6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FDCC-7F03-4643-BA6E-8A05BD8929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89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D721-03C3-4B36-B3B3-48F61E7A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minimise the ecological impact of a development?</a:t>
            </a:r>
          </a:p>
        </p:txBody>
      </p:sp>
    </p:spTree>
    <p:extLst>
      <p:ext uri="{BB962C8B-B14F-4D97-AF65-F5344CB8AC3E}">
        <p14:creationId xmlns:p14="http://schemas.microsoft.com/office/powerpoint/2010/main" val="135139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rn in the snow&#10;&#10;Description automatically generated">
            <a:extLst>
              <a:ext uri="{FF2B5EF4-FFF2-40B4-BE49-F238E27FC236}">
                <a16:creationId xmlns:a16="http://schemas.microsoft.com/office/drawing/2014/main" id="{A5DAF90C-E542-45E4-BBD8-9AB5611EB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54" y="1795334"/>
            <a:ext cx="2974151" cy="2974151"/>
          </a:xfrm>
          <a:prstGeom prst="rect">
            <a:avLst/>
          </a:prstGeom>
        </p:spPr>
      </p:pic>
      <p:pic>
        <p:nvPicPr>
          <p:cNvPr id="7" name="Picture 6" descr="A picture containing ax, drawing&#10;&#10;Description automatically generated">
            <a:extLst>
              <a:ext uri="{FF2B5EF4-FFF2-40B4-BE49-F238E27FC236}">
                <a16:creationId xmlns:a16="http://schemas.microsoft.com/office/drawing/2014/main" id="{A6C36EFA-7BF5-4571-B635-47CE708CE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04" y="1914370"/>
            <a:ext cx="2610838" cy="2383047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AF6475F-7AC4-42B6-A3B7-864065C28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06" y="2463674"/>
            <a:ext cx="1763486" cy="1151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C32E04-B779-4809-883E-FE41F6AE9530}"/>
              </a:ext>
            </a:extLst>
          </p:cNvPr>
          <p:cNvSpPr txBox="1"/>
          <p:nvPr/>
        </p:nvSpPr>
        <p:spPr>
          <a:xfrm>
            <a:off x="1844837" y="5033045"/>
            <a:ext cx="838199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/>
              <a:t>Hypothetical development of old barn into new housing estate, with street lighting. </a:t>
            </a:r>
            <a:endParaRPr lang="en-US"/>
          </a:p>
          <a:p>
            <a:r>
              <a:rPr lang="en-GB"/>
              <a:t>Bats roosting in barn roof and commuting to river to forage.</a:t>
            </a:r>
          </a:p>
          <a:p>
            <a:r>
              <a:rPr lang="en-GB"/>
              <a:t>What mitigation strategies would be most effective for ensuring bat conservation?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3955E-4026-4FCE-A3CE-ED927223FF5D}"/>
              </a:ext>
            </a:extLst>
          </p:cNvPr>
          <p:cNvSpPr txBox="1"/>
          <p:nvPr/>
        </p:nvSpPr>
        <p:spPr>
          <a:xfrm>
            <a:off x="1872376" y="890632"/>
            <a:ext cx="772064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/>
              <a:t>Activity: Mitigation Strategies for Bat Conservation 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8319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D12D-6270-4BF3-B32E-7C8847AB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Your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5167-A1EA-48A6-9D57-9CA4D412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Develop an evidence-based management plan for reducing the impact of a proposed barn conversion on roosting bats.</a:t>
            </a:r>
          </a:p>
          <a:p>
            <a:r>
              <a:rPr lang="en-GB"/>
              <a:t>Look at the building plan and consider alternative avoidance/mitigation/enhancement options.</a:t>
            </a:r>
          </a:p>
          <a:p>
            <a:r>
              <a:rPr lang="en-GB"/>
              <a:t>Use the Conservation Evidence website to identify the effectiveness of different approaches for bat conservation.</a:t>
            </a:r>
          </a:p>
          <a:p>
            <a:r>
              <a:rPr lang="en-GB"/>
              <a:t>Evaluate the evidence and create your final recommendations.</a:t>
            </a:r>
          </a:p>
          <a:p>
            <a:pPr marL="0" indent="0">
              <a:buNone/>
            </a:pP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55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555E-B080-4B75-9F02-EEBE2A3F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Conservation Evidence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610A7-3FAD-413F-BA3D-945DE2FBF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https://www.conservationevidence.com/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98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40D7-83E4-1140-9B2D-809C4AD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82358"/>
            <a:ext cx="7886700" cy="830628"/>
          </a:xfrm>
        </p:spPr>
        <p:txBody>
          <a:bodyPr>
            <a:normAutofit/>
          </a:bodyPr>
          <a:lstStyle/>
          <a:p>
            <a:r>
              <a:rPr lang="en-US" sz="2000"/>
              <a:t>How to minimize the ecological impact of a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433E-CCE1-0042-B101-8F2334A89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49" y="1125950"/>
            <a:ext cx="7886700" cy="1244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/>
              <a:t>Once biodiversity value and significance of the habitats and species occurring within the site and the immediate vicinity are evaluated, an assessment of the effects/impacts of the project on these features needs to be made.</a:t>
            </a:r>
          </a:p>
          <a:p>
            <a:pPr marL="0" indent="0">
              <a:buNone/>
            </a:pPr>
            <a:r>
              <a:rPr lang="en-US" sz="1600"/>
              <a:t>Identify measures to </a:t>
            </a:r>
            <a:r>
              <a:rPr lang="en-US" sz="1600" b="1"/>
              <a:t>avoid</a:t>
            </a:r>
            <a:r>
              <a:rPr lang="en-US" sz="1600"/>
              <a:t>, </a:t>
            </a:r>
            <a:r>
              <a:rPr lang="en-US" sz="1600" b="1"/>
              <a:t>mitigate</a:t>
            </a:r>
            <a:r>
              <a:rPr lang="en-US" sz="1600"/>
              <a:t> and/or </a:t>
            </a:r>
            <a:r>
              <a:rPr lang="en-US" sz="1600" b="1"/>
              <a:t>compensate</a:t>
            </a:r>
            <a:r>
              <a:rPr lang="en-US" sz="1600"/>
              <a:t> against effects/impacts.</a:t>
            </a:r>
          </a:p>
          <a:p>
            <a:pPr marL="0" indent="0">
              <a:buNone/>
            </a:pPr>
            <a:endParaRPr 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5785C-A8F4-FC40-87D6-E847C7F80476}"/>
              </a:ext>
            </a:extLst>
          </p:cNvPr>
          <p:cNvSpPr txBox="1"/>
          <p:nvPr/>
        </p:nvSpPr>
        <p:spPr>
          <a:xfrm>
            <a:off x="2563090" y="2370507"/>
            <a:ext cx="7065819" cy="2800767"/>
          </a:xfrm>
          <a:prstGeom prst="rect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/>
              <a:t>Avoidance            seek options that avoid harm to ecological features.</a:t>
            </a:r>
          </a:p>
          <a:p>
            <a:pPr marL="1391920" indent="-1391920">
              <a:spcBef>
                <a:spcPts val="600"/>
              </a:spcBef>
              <a:spcAft>
                <a:spcPts val="600"/>
              </a:spcAft>
            </a:pPr>
            <a:r>
              <a:rPr lang="en-US" sz="1600"/>
              <a:t>Mitigation            negative effects should be avoided or minimized through mitigation measures typically through the design and/or implementation of the project.</a:t>
            </a:r>
            <a:endParaRPr lang="en-US" sz="1600">
              <a:cs typeface="Calibri"/>
            </a:endParaRPr>
          </a:p>
          <a:p>
            <a:pPr marL="1350645" indent="-1350645">
              <a:spcBef>
                <a:spcPts val="600"/>
              </a:spcBef>
              <a:spcAft>
                <a:spcPts val="600"/>
              </a:spcAft>
            </a:pPr>
            <a:r>
              <a:rPr lang="en-US" sz="1600"/>
              <a:t>Compensation    where there is significant residual negative ecological effects despite mitigation, these should be offset by appropriate compensatory measures.</a:t>
            </a:r>
            <a:endParaRPr lang="en-US" sz="1600">
              <a:cs typeface="Calibri"/>
            </a:endParaRPr>
          </a:p>
          <a:p>
            <a:pPr marL="1391920" indent="-1391920">
              <a:spcBef>
                <a:spcPts val="600"/>
              </a:spcBef>
              <a:spcAft>
                <a:spcPts val="600"/>
              </a:spcAft>
            </a:pPr>
            <a:r>
              <a:rPr lang="en-US" sz="1600"/>
              <a:t>Enhancements   seek to provide net benefits for biodiversity over and above those required for avoidance, mitigation and compensation</a:t>
            </a:r>
            <a:r>
              <a:rPr lang="en-US"/>
              <a:t>.</a:t>
            </a:r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18BE-A980-BD4C-803C-45B6A53454C8}"/>
              </a:ext>
            </a:extLst>
          </p:cNvPr>
          <p:cNvSpPr txBox="1"/>
          <p:nvPr/>
        </p:nvSpPr>
        <p:spPr>
          <a:xfrm>
            <a:off x="2152649" y="5316748"/>
            <a:ext cx="78867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Opportunities for potential enhancements that will result in net gain should be considered.</a:t>
            </a:r>
          </a:p>
          <a:p>
            <a:endParaRPr lang="en-US" sz="1600"/>
          </a:p>
          <a:p>
            <a:r>
              <a:rPr lang="en-US" sz="1600"/>
              <a:t>Effects/impacts need to be considered for: </a:t>
            </a:r>
            <a:r>
              <a:rPr lang="en-US" sz="1600" b="1"/>
              <a:t>demolition</a:t>
            </a:r>
            <a:r>
              <a:rPr lang="en-US" sz="1600"/>
              <a:t>, </a:t>
            </a:r>
            <a:r>
              <a:rPr lang="en-US" sz="1600" b="1"/>
              <a:t>construction</a:t>
            </a:r>
            <a:r>
              <a:rPr lang="en-US" sz="1600"/>
              <a:t> and </a:t>
            </a:r>
            <a:r>
              <a:rPr lang="en-US" sz="1600" b="1"/>
              <a:t>operational</a:t>
            </a:r>
            <a:r>
              <a:rPr lang="en-US" sz="1600"/>
              <a:t> phases.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92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40D7-83E4-1140-9B2D-809C4AD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82358"/>
            <a:ext cx="7886700" cy="830628"/>
          </a:xfrm>
        </p:spPr>
        <p:txBody>
          <a:bodyPr>
            <a:normAutofit/>
          </a:bodyPr>
          <a:lstStyle/>
          <a:p>
            <a:r>
              <a:rPr lang="en-US" sz="2000"/>
              <a:t>Avoidance </a:t>
            </a:r>
            <a:endParaRPr lang="en-US" sz="1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433E-CCE1-0042-B101-8F2334A89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172310"/>
            <a:ext cx="7886700" cy="640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Calcareous grassland, hedgerows, TPO trees, woodland edge and boundary with adjacent wildlife site</a:t>
            </a:r>
          </a:p>
          <a:p>
            <a:pPr marL="44450" lvl="1" indent="0">
              <a:buNone/>
            </a:pPr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661CB-3D44-4A4C-B5C3-2B646983BAFB}"/>
              </a:ext>
            </a:extLst>
          </p:cNvPr>
          <p:cNvSpPr txBox="1"/>
          <p:nvPr/>
        </p:nvSpPr>
        <p:spPr>
          <a:xfrm>
            <a:off x="2152650" y="1812814"/>
            <a:ext cx="4274090" cy="4308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Pre- development</a:t>
            </a:r>
          </a:p>
          <a:p>
            <a:r>
              <a:rPr lang="en-US" sz="1600"/>
              <a:t>Revise proposals to:</a:t>
            </a: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Retain largest areas of calcareous grassland.</a:t>
            </a: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Retain areas that support notable orchid populations.</a:t>
            </a: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Retain hedgerows and trees with TPO’s.</a:t>
            </a:r>
            <a:endParaRPr lang="en-US" sz="1600">
              <a:cs typeface="Calibri"/>
            </a:endParaRPr>
          </a:p>
          <a:p>
            <a:pPr lvl="1"/>
            <a:endParaRPr lang="en-US" sz="1600"/>
          </a:p>
          <a:p>
            <a:pPr marL="44450" lvl="1"/>
            <a:r>
              <a:rPr lang="en-US" sz="1600" b="1"/>
              <a:t>Demolition &amp; Construction Phases</a:t>
            </a:r>
            <a:endParaRPr lang="en-US" sz="1600" b="1">
              <a:cs typeface="Calibri"/>
            </a:endParaRPr>
          </a:p>
          <a:p>
            <a:pPr marL="330200" lvl="1" indent="-285750">
              <a:buFont typeface="Arial" panose="020B0604020202020204" pitchFamily="34" charset="0"/>
              <a:buChar char="•"/>
            </a:pPr>
            <a:r>
              <a:rPr lang="en-US" sz="1600"/>
              <a:t>Protect habitat areas with fencing/screening, ensuring an adequate buffer zone against disturbances.</a:t>
            </a:r>
            <a:endParaRPr lang="en-US" sz="1600">
              <a:cs typeface="Calibri"/>
            </a:endParaRPr>
          </a:p>
          <a:p>
            <a:pPr marL="44450" lvl="1"/>
            <a:endParaRPr lang="en-US" sz="1600"/>
          </a:p>
          <a:p>
            <a:pPr marL="44450" lvl="1"/>
            <a:r>
              <a:rPr lang="en-US" sz="1600" b="1"/>
              <a:t>Operational Phase</a:t>
            </a:r>
            <a:endParaRPr lang="en-US" sz="1600" b="1">
              <a:cs typeface="Calibri"/>
            </a:endParaRPr>
          </a:p>
          <a:p>
            <a:pPr marL="330200" lvl="1" indent="-285750">
              <a:buFont typeface="Arial" panose="020B0604020202020204" pitchFamily="34" charset="0"/>
              <a:buChar char="•"/>
            </a:pPr>
            <a:r>
              <a:rPr lang="en-US" sz="1600"/>
              <a:t>Agree a 10+ year management strategy for the site e.g., with local wildlife groups with costs contributed by developer.</a:t>
            </a:r>
            <a:endParaRPr lang="en-US" sz="1600">
              <a:cs typeface="Calibri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EF46E-8D77-2E45-85A2-E3BE1BAF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84" y="1541328"/>
            <a:ext cx="3188965" cy="2388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6D583-55A2-D540-B721-A9DFB47E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93" y="3986996"/>
            <a:ext cx="3188965" cy="2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7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40D7-83E4-1140-9B2D-809C4AD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87193"/>
            <a:ext cx="4985098" cy="925793"/>
          </a:xfrm>
        </p:spPr>
        <p:txBody>
          <a:bodyPr>
            <a:normAutofit/>
          </a:bodyPr>
          <a:lstStyle/>
          <a:p>
            <a:pPr marL="1346200" indent="-1346200"/>
            <a:r>
              <a:rPr lang="en-US" sz="2000"/>
              <a:t>Mitigation – bats and breeding birds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433E-CCE1-0042-B101-8F2334A89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219068"/>
            <a:ext cx="4985098" cy="577026"/>
          </a:xfrm>
        </p:spPr>
        <p:txBody>
          <a:bodyPr>
            <a:normAutofit/>
          </a:bodyPr>
          <a:lstStyle/>
          <a:p>
            <a:r>
              <a:rPr lang="en-US" sz="1600"/>
              <a:t>To be agreed under licence by Natural England</a:t>
            </a:r>
          </a:p>
        </p:txBody>
      </p:sp>
      <p:pic>
        <p:nvPicPr>
          <p:cNvPr id="20" name="Picture 20" descr="Numbered boxes_6437.jpg">
            <a:extLst>
              <a:ext uri="{FF2B5EF4-FFF2-40B4-BE49-F238E27FC236}">
                <a16:creationId xmlns:a16="http://schemas.microsoft.com/office/drawing/2014/main" id="{4FE0836C-146E-7941-BBCA-04F61B31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61" y="817449"/>
            <a:ext cx="2534034" cy="166584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553EF7-BDDF-5E4E-B262-22849DDE8AF9}"/>
              </a:ext>
            </a:extLst>
          </p:cNvPr>
          <p:cNvGrpSpPr>
            <a:grpSpLocks noChangeAspect="1"/>
          </p:cNvGrpSpPr>
          <p:nvPr/>
        </p:nvGrpSpPr>
        <p:grpSpPr>
          <a:xfrm>
            <a:off x="6729463" y="2627971"/>
            <a:ext cx="3126724" cy="3700001"/>
            <a:chOff x="4134382" y="1219199"/>
            <a:chExt cx="4704819" cy="4953001"/>
          </a:xfrm>
        </p:grpSpPr>
        <p:pic>
          <p:nvPicPr>
            <p:cNvPr id="22" name="Picture 17" descr="bat brick 3.jpg">
              <a:extLst>
                <a:ext uri="{FF2B5EF4-FFF2-40B4-BE49-F238E27FC236}">
                  <a16:creationId xmlns:a16="http://schemas.microsoft.com/office/drawing/2014/main" id="{56254ACD-879B-4E4B-A354-7AB53A5EF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383" y="3465513"/>
              <a:ext cx="1803456" cy="270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6" descr="red back brick.jpg">
              <a:extLst>
                <a:ext uri="{FF2B5EF4-FFF2-40B4-BE49-F238E27FC236}">
                  <a16:creationId xmlns:a16="http://schemas.microsoft.com/office/drawing/2014/main" id="{9DABE7AA-AA79-944C-9192-7EC8FA12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382" y="1219199"/>
              <a:ext cx="1803457" cy="1196294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5" descr="bat brick.jpg">
              <a:extLst>
                <a:ext uri="{FF2B5EF4-FFF2-40B4-BE49-F238E27FC236}">
                  <a16:creationId xmlns:a16="http://schemas.microsoft.com/office/drawing/2014/main" id="{4E9A3A7D-3D75-384F-BF60-ED258962D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637" y="2438399"/>
              <a:ext cx="1807965" cy="1947732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 descr="Bat barn Wendover 2.JPG">
              <a:extLst>
                <a:ext uri="{FF2B5EF4-FFF2-40B4-BE49-F238E27FC236}">
                  <a16:creationId xmlns:a16="http://schemas.microsoft.com/office/drawing/2014/main" id="{E593C1DB-447D-6241-AFA9-889273451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1" y="1219200"/>
              <a:ext cx="2895600" cy="247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Group 20">
              <a:extLst>
                <a:ext uri="{FF2B5EF4-FFF2-40B4-BE49-F238E27FC236}">
                  <a16:creationId xmlns:a16="http://schemas.microsoft.com/office/drawing/2014/main" id="{809BDA0C-F878-764C-BEDE-5D01A6A4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3657600"/>
              <a:ext cx="2895600" cy="2514600"/>
              <a:chOff x="4876800" y="3352800"/>
              <a:chExt cx="3962400" cy="2971800"/>
            </a:xfrm>
          </p:grpSpPr>
          <p:pic>
            <p:nvPicPr>
              <p:cNvPr id="27" name="Picture 10" descr="Bat barn Wendover.JPG">
                <a:extLst>
                  <a:ext uri="{FF2B5EF4-FFF2-40B4-BE49-F238E27FC236}">
                    <a16:creationId xmlns:a16="http://schemas.microsoft.com/office/drawing/2014/main" id="{BB2C624D-5500-3A44-A234-57DECC1A4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800" y="3352800"/>
                <a:ext cx="3962400" cy="297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FB69462-ABEB-5149-8E02-AE7160967A03}"/>
                  </a:ext>
                </a:extLst>
              </p:cNvPr>
              <p:cNvCxnSpPr/>
              <p:nvPr/>
            </p:nvCxnSpPr>
            <p:spPr>
              <a:xfrm rot="16200000" flipV="1">
                <a:off x="5217270" y="5447950"/>
                <a:ext cx="611620" cy="7603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A2A2426-8390-8444-A681-D51179C3FFC1}"/>
                  </a:ext>
                </a:extLst>
              </p:cNvPr>
              <p:cNvCxnSpPr/>
              <p:nvPr/>
            </p:nvCxnSpPr>
            <p:spPr>
              <a:xfrm rot="16200000" flipV="1">
                <a:off x="8190947" y="5753760"/>
                <a:ext cx="607868" cy="7603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AB287B4-858D-E24A-94E6-E89C3B16420F}"/>
                  </a:ext>
                </a:extLst>
              </p:cNvPr>
              <p:cNvCxnSpPr/>
              <p:nvPr/>
            </p:nvCxnSpPr>
            <p:spPr>
              <a:xfrm rot="16200000" flipV="1">
                <a:off x="7504773" y="5144017"/>
                <a:ext cx="611620" cy="7603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5D037A9-F2C3-8343-8378-7FB6773FC936}"/>
                  </a:ext>
                </a:extLst>
              </p:cNvPr>
              <p:cNvCxnSpPr/>
              <p:nvPr/>
            </p:nvCxnSpPr>
            <p:spPr>
              <a:xfrm rot="16200000" flipV="1">
                <a:off x="5830668" y="4990963"/>
                <a:ext cx="607868" cy="78205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7F7ACE9A-A7E8-894A-820F-45072DAE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44358" y="2446812"/>
            <a:ext cx="3423608" cy="441514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0EC6ED-DBB9-0347-947A-3F927BA98F44}"/>
              </a:ext>
            </a:extLst>
          </p:cNvPr>
          <p:cNvSpPr txBox="1"/>
          <p:nvPr/>
        </p:nvSpPr>
        <p:spPr>
          <a:xfrm>
            <a:off x="2380097" y="1605833"/>
            <a:ext cx="426650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Pre- and post- development</a:t>
            </a:r>
            <a:r>
              <a:rPr lang="en-US" sz="160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Provide alternative roost/nest.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Incorporate replacement roost/ nest sites within new buildings.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20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40D7-83E4-1140-9B2D-809C4AD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82358"/>
            <a:ext cx="7886700" cy="830628"/>
          </a:xfrm>
        </p:spPr>
        <p:txBody>
          <a:bodyPr>
            <a:normAutofit/>
          </a:bodyPr>
          <a:lstStyle/>
          <a:p>
            <a:r>
              <a:rPr lang="en-US" sz="2000"/>
              <a:t>Mitigation – bats and breeding birds</a:t>
            </a:r>
          </a:p>
        </p:txBody>
      </p:sp>
      <p:pic>
        <p:nvPicPr>
          <p:cNvPr id="13" name="Picture 25" descr="IMG_0961.jpg">
            <a:extLst>
              <a:ext uri="{FF2B5EF4-FFF2-40B4-BE49-F238E27FC236}">
                <a16:creationId xmlns:a16="http://schemas.microsoft.com/office/drawing/2014/main" id="{7FF2D6AA-68C2-BA4B-99D5-C631F44B5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945" y="382787"/>
            <a:ext cx="2056873" cy="150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6" descr="IMG_1090.jpg">
            <a:extLst>
              <a:ext uri="{FF2B5EF4-FFF2-40B4-BE49-F238E27FC236}">
                <a16:creationId xmlns:a16="http://schemas.microsoft.com/office/drawing/2014/main" id="{A4B812B6-6F32-A041-99D9-A1CF8F6A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37" y="4022153"/>
            <a:ext cx="3157379" cy="231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0D9073-8A64-1648-97F9-EF0043E54AE6}"/>
              </a:ext>
            </a:extLst>
          </p:cNvPr>
          <p:cNvSpPr txBox="1"/>
          <p:nvPr/>
        </p:nvSpPr>
        <p:spPr>
          <a:xfrm>
            <a:off x="2268849" y="1161324"/>
            <a:ext cx="543421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Pre-development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Program works to occur outside of sensitive breeding/ hibernation periods.</a:t>
            </a: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Exclude bats/nesting birds prior to works.</a:t>
            </a:r>
            <a:endParaRPr lang="en-US" sz="1600" b="1"/>
          </a:p>
          <a:p>
            <a:endParaRPr lang="en-US" sz="1600" b="1"/>
          </a:p>
          <a:p>
            <a:r>
              <a:rPr lang="en-US" sz="1600" b="1"/>
              <a:t>Demolition</a:t>
            </a:r>
            <a:endParaRPr lang="en-US" sz="1600" b="1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Soft strip demolition of buildings under a watching brief.</a:t>
            </a:r>
            <a:endParaRPr lang="en-US" sz="1600">
              <a:cs typeface="Calibri"/>
            </a:endParaRPr>
          </a:p>
          <a:p>
            <a:endParaRPr lang="en-US" sz="1600" b="1"/>
          </a:p>
          <a:p>
            <a:r>
              <a:rPr lang="en-US" sz="1600" b="1"/>
              <a:t>Construction</a:t>
            </a:r>
            <a:endParaRPr lang="en-US" sz="1600" b="1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Replacement roosts within new buildings.</a:t>
            </a:r>
            <a:endParaRPr lang="en-US" sz="1600">
              <a:cs typeface="Calibri"/>
            </a:endParaRPr>
          </a:p>
          <a:p>
            <a:endParaRPr lang="en-US" sz="1600" b="1"/>
          </a:p>
          <a:p>
            <a:r>
              <a:rPr lang="en-US" sz="1600" b="1"/>
              <a:t>Operational</a:t>
            </a:r>
            <a:endParaRPr lang="en-US" sz="1600" b="1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Post-development monitoring.</a:t>
            </a: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Sensitive lighting scheme.</a:t>
            </a:r>
            <a:endParaRPr lang="en-US" sz="1600">
              <a:cs typeface="Calibri"/>
            </a:endParaRPr>
          </a:p>
        </p:txBody>
      </p:sp>
      <p:pic>
        <p:nvPicPr>
          <p:cNvPr id="14" name="Picture 27" descr="IMG_0963.jpg">
            <a:extLst>
              <a:ext uri="{FF2B5EF4-FFF2-40B4-BE49-F238E27FC236}">
                <a16:creationId xmlns:a16="http://schemas.microsoft.com/office/drawing/2014/main" id="{A2993E8A-D02F-BF4C-B1BC-53C3D38A4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15" y="3972615"/>
            <a:ext cx="3225002" cy="236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IMG_0953.jpg">
            <a:extLst>
              <a:ext uri="{FF2B5EF4-FFF2-40B4-BE49-F238E27FC236}">
                <a16:creationId xmlns:a16="http://schemas.microsoft.com/office/drawing/2014/main" id="{8FB1A7C9-7F40-C64C-850E-CB1721FF6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91" y="1892617"/>
            <a:ext cx="1646626" cy="214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41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40D7-83E4-1140-9B2D-809C4AD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82358"/>
            <a:ext cx="7886700" cy="830628"/>
          </a:xfrm>
        </p:spPr>
        <p:txBody>
          <a:bodyPr>
            <a:normAutofit/>
          </a:bodyPr>
          <a:lstStyle/>
          <a:p>
            <a:r>
              <a:rPr lang="en-US" sz="2000"/>
              <a:t>Mitigation and compensation – GCN &amp; reptiles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270F39-E5A1-244F-8967-183C4BC2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013" y="1968372"/>
            <a:ext cx="1900541" cy="1418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64070F-3D64-914F-BF12-0A4EB35360F0}"/>
              </a:ext>
            </a:extLst>
          </p:cNvPr>
          <p:cNvSpPr txBox="1"/>
          <p:nvPr/>
        </p:nvSpPr>
        <p:spPr>
          <a:xfrm>
            <a:off x="2152650" y="1174730"/>
            <a:ext cx="7886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GCN – under licence from Natural England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In this example,  no ponds occur within 500m of the site therefore incidence of encountering GCN is low-negligible. The process of mitigation is similar to that taken for reptiles. Refer to: GCN mitigation guidelines.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38322-3F84-CF4D-9C6E-74386D9EBCC1}"/>
              </a:ext>
            </a:extLst>
          </p:cNvPr>
          <p:cNvSpPr txBox="1"/>
          <p:nvPr/>
        </p:nvSpPr>
        <p:spPr>
          <a:xfrm>
            <a:off x="2152651" y="2372925"/>
            <a:ext cx="47488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Pre-demolition</a:t>
            </a:r>
            <a:r>
              <a:rPr lang="en-US" sz="16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animals to be moved off site to avoid harm during demolition/construction phases.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Identify a suitable translocation site and undertake appropriate habitat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Install ‘reptile’ fencing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Monitor populations with felts/tins and relocate animals to translocation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Gradually reduce the height and extent of vegetation and capture and relocate animals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EAB69-34CA-E246-8B73-C837F24F1CFB}"/>
              </a:ext>
            </a:extLst>
          </p:cNvPr>
          <p:cNvSpPr txBox="1"/>
          <p:nvPr/>
        </p:nvSpPr>
        <p:spPr>
          <a:xfrm>
            <a:off x="2152651" y="4966416"/>
            <a:ext cx="54619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Demolition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No demolition or ground works to be carried out in sensitive areas until 7 days of no captures.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Watching brief over demolition works (destructive searches).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Fencing to be retained until completion of the project.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B2E13-C9D5-164E-9732-F3AB2282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437" y="3471532"/>
            <a:ext cx="2513116" cy="1507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3A5D6-2259-8D41-86A5-42A767FD8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765" y="5157661"/>
            <a:ext cx="2132789" cy="14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2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40D7-83E4-1140-9B2D-809C4AD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82358"/>
            <a:ext cx="7886700" cy="830628"/>
          </a:xfrm>
        </p:spPr>
        <p:txBody>
          <a:bodyPr>
            <a:normAutofit/>
          </a:bodyPr>
          <a:lstStyle/>
          <a:p>
            <a:r>
              <a:rPr lang="en-US" sz="2000"/>
              <a:t>Mitigation – dormouse and hedgehog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C46C8-FDD4-9C46-84B0-B375B0302451}"/>
              </a:ext>
            </a:extLst>
          </p:cNvPr>
          <p:cNvSpPr txBox="1"/>
          <p:nvPr/>
        </p:nvSpPr>
        <p:spPr>
          <a:xfrm>
            <a:off x="2132281" y="1084387"/>
            <a:ext cx="7997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Dormouse</a:t>
            </a:r>
            <a:r>
              <a:rPr lang="en-US" sz="1600" b="1"/>
              <a:t> </a:t>
            </a:r>
            <a:r>
              <a:rPr lang="en-US" sz="1600"/>
              <a:t>– to be agreed under licence from Natural England</a:t>
            </a:r>
          </a:p>
          <a:p>
            <a:r>
              <a:rPr lang="en-US" sz="1600"/>
              <a:t>In this example, on-site habitat is of low suitability compared to adjacent woodland</a:t>
            </a:r>
            <a:endParaRPr lang="en-US" sz="1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B38AB-BD85-F848-8003-51928F263C5B}"/>
              </a:ext>
            </a:extLst>
          </p:cNvPr>
          <p:cNvSpPr txBox="1"/>
          <p:nvPr/>
        </p:nvSpPr>
        <p:spPr>
          <a:xfrm>
            <a:off x="2132282" y="1913637"/>
            <a:ext cx="7907069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Avoidance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Avoidance measures will </a:t>
            </a:r>
            <a:r>
              <a:rPr lang="en-US" sz="1600" err="1"/>
              <a:t>minimise</a:t>
            </a:r>
            <a:r>
              <a:rPr lang="en-US" sz="1600"/>
              <a:t> impacts to dormouse and hedgehog.</a:t>
            </a:r>
            <a:endParaRPr lang="en-US" sz="1600">
              <a:cs typeface="Calibri"/>
            </a:endParaRPr>
          </a:p>
          <a:p>
            <a:endParaRPr lang="en-US" sz="1600"/>
          </a:p>
          <a:p>
            <a:r>
              <a:rPr lang="en-US" sz="1600" b="1"/>
              <a:t>Pre-demolition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Surveys for hedgehog following installation of reptile exclusion fencing to ensure none are present.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Vegetation clearance will reduce suitability of the habitat.</a:t>
            </a:r>
          </a:p>
          <a:p>
            <a:endParaRPr lang="en-US" sz="1600"/>
          </a:p>
          <a:p>
            <a:r>
              <a:rPr lang="en-US" sz="1600" b="1"/>
              <a:t>Demolition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Destructive searches for hedgehogs and their nest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r>
              <a:rPr lang="en-US" sz="1600" b="1"/>
              <a:t>Construction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Provide permeable fencing between gardens.</a:t>
            </a:r>
            <a:endParaRPr lang="en-US" sz="1600">
              <a:cs typeface="Calibri"/>
            </a:endParaRPr>
          </a:p>
          <a:p>
            <a:endParaRPr lang="en-US" sz="1600"/>
          </a:p>
          <a:p>
            <a:r>
              <a:rPr lang="en-US" sz="1600" b="1"/>
              <a:t>Compensation/enhancement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New planting to provide nesting and foraging habitat.</a:t>
            </a: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Provision of nest boxes/ hibernacula.</a:t>
            </a:r>
            <a:endParaRPr lang="en-US" sz="160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6F734-DA27-BB4F-9AE8-D14FDE16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983" y="3386379"/>
            <a:ext cx="2104015" cy="28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40D7-83E4-1140-9B2D-809C4AD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82358"/>
            <a:ext cx="7886700" cy="830628"/>
          </a:xfrm>
        </p:spPr>
        <p:txBody>
          <a:bodyPr>
            <a:normAutofit/>
          </a:bodyPr>
          <a:lstStyle/>
          <a:p>
            <a:r>
              <a:rPr lang="en-US" sz="2000"/>
              <a:t>Mitigation - badgers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336E9-69B5-2245-B96C-8A1156941180}"/>
              </a:ext>
            </a:extLst>
          </p:cNvPr>
          <p:cNvSpPr txBox="1"/>
          <p:nvPr/>
        </p:nvSpPr>
        <p:spPr>
          <a:xfrm>
            <a:off x="2167423" y="1113225"/>
            <a:ext cx="8087226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Pre-development</a:t>
            </a:r>
            <a:endParaRPr lang="en-US" sz="1600" b="1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Exclusion of badger sett under </a:t>
            </a:r>
            <a:r>
              <a:rPr lang="en-US" sz="1600" err="1"/>
              <a:t>licence</a:t>
            </a:r>
            <a:r>
              <a:rPr lang="en-US" sz="1600"/>
              <a:t> from DEFRA.</a:t>
            </a: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Alternative (compensatory) sett provided.</a:t>
            </a: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Creation of underpasses where passage would otherwise be impeded or associated with high risk.</a:t>
            </a: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Badger fencing installed to exclude animals from works area.</a:t>
            </a:r>
            <a:endParaRPr lang="en-US" sz="1600">
              <a:cs typeface="Calibri"/>
            </a:endParaRPr>
          </a:p>
          <a:p>
            <a:endParaRPr lang="en-US" sz="1600"/>
          </a:p>
        </p:txBody>
      </p:sp>
      <p:pic>
        <p:nvPicPr>
          <p:cNvPr id="16" name="Picture 17" descr="Mammal Underpass 1 (Small).jpg">
            <a:extLst>
              <a:ext uri="{FF2B5EF4-FFF2-40B4-BE49-F238E27FC236}">
                <a16:creationId xmlns:a16="http://schemas.microsoft.com/office/drawing/2014/main" id="{6BA65F09-361C-C34D-A80B-34A125E8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27" y="4502981"/>
            <a:ext cx="2206110" cy="1768099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2B1DED-FE2C-674D-BE83-17D84419F000}"/>
              </a:ext>
            </a:extLst>
          </p:cNvPr>
          <p:cNvSpPr txBox="1"/>
          <p:nvPr/>
        </p:nvSpPr>
        <p:spPr>
          <a:xfrm>
            <a:off x="2167423" y="2929107"/>
            <a:ext cx="4541226" cy="28315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Demolition and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Machinery and excavation works made safe to avoid adverse impacts.</a:t>
            </a:r>
            <a:endParaRPr lang="en-US" sz="1600">
              <a:cs typeface="Calibri"/>
            </a:endParaRPr>
          </a:p>
          <a:p>
            <a:endParaRPr lang="en-US" sz="1600"/>
          </a:p>
          <a:p>
            <a:r>
              <a:rPr lang="en-US" sz="1600" b="1"/>
              <a:t>Compensation</a:t>
            </a:r>
            <a:endParaRPr lang="en-US" sz="1600" b="1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New planting to compensate for loss of feeding areas and to avoid territorial disputes/ competition for resources with </a:t>
            </a:r>
            <a:r>
              <a:rPr lang="en-US" sz="1600" err="1"/>
              <a:t>neighbouring</a:t>
            </a:r>
            <a:r>
              <a:rPr lang="en-US" sz="1600"/>
              <a:t> clans.</a:t>
            </a:r>
            <a:endParaRPr lang="en-US" sz="1600">
              <a:cs typeface="Calibri"/>
            </a:endParaRPr>
          </a:p>
          <a:p>
            <a:endParaRPr lang="en-US" sz="1600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8BBD9-6405-2B47-83FA-39092001A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011" y="382982"/>
            <a:ext cx="1949826" cy="1460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CABFE-1AD1-0146-9FE4-C4F2B8DF6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6" y="2420769"/>
            <a:ext cx="2532238" cy="18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3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40D7-83E4-1140-9B2D-809C4AD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482358"/>
            <a:ext cx="7886700" cy="830628"/>
          </a:xfrm>
        </p:spPr>
        <p:txBody>
          <a:bodyPr>
            <a:normAutofit/>
          </a:bodyPr>
          <a:lstStyle/>
          <a:p>
            <a:r>
              <a:rPr lang="en-US" sz="2000"/>
              <a:t>Enhancements</a:t>
            </a:r>
          </a:p>
        </p:txBody>
      </p:sp>
      <p:pic>
        <p:nvPicPr>
          <p:cNvPr id="9" name="Picture 2" descr="H:\Green roof project\Green roof Photographs\Greenwich L7 5.JPG">
            <a:extLst>
              <a:ext uri="{FF2B5EF4-FFF2-40B4-BE49-F238E27FC236}">
                <a16:creationId xmlns:a16="http://schemas.microsoft.com/office/drawing/2014/main" id="{9FCCFE6B-13B6-5640-88C8-35BB144B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39" y="613426"/>
            <a:ext cx="3467862" cy="2600897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47281C-3614-B74D-98A8-ED3E58E4E358}"/>
              </a:ext>
            </a:extLst>
          </p:cNvPr>
          <p:cNvSpPr txBox="1"/>
          <p:nvPr/>
        </p:nvSpPr>
        <p:spPr>
          <a:xfrm>
            <a:off x="2152650" y="1154725"/>
            <a:ext cx="429082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Green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Sustainable development proposals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Green roofs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Living walls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/>
              <a:t>SUDS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/>
              <a:t>Sensitive lighting schemes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/>
              <a:t>Habitat improvements such as infill planting of existing hedgerows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/>
              <a:t>Creation of refugia – log piles using logs and brash from vegetation clearance works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/>
              <a:t>Contribution of funds for the long-term management of habitats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11" name="Picture 6" descr="E:\Mostlybats 2015\2015_012_LWT Training\Photograph for power point\IMG_4696.jpg">
            <a:extLst>
              <a:ext uri="{FF2B5EF4-FFF2-40B4-BE49-F238E27FC236}">
                <a16:creationId xmlns:a16="http://schemas.microsoft.com/office/drawing/2014/main" id="{E28F424A-C265-F34C-9787-5DDC3147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33" y="3542752"/>
            <a:ext cx="2182368" cy="2909824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4D0C2-2D87-F44D-B18F-0197D952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4953976"/>
            <a:ext cx="5422900" cy="149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1EEAF-3495-8241-8CB4-51AAF50C8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3643678"/>
            <a:ext cx="164465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How to minimise the ecological impact of a development?</vt:lpstr>
      <vt:lpstr>How to minimize the ecological impact of a development?</vt:lpstr>
      <vt:lpstr>Avoidance </vt:lpstr>
      <vt:lpstr>Mitigation – bats and breeding birds </vt:lpstr>
      <vt:lpstr>Mitigation – bats and breeding birds</vt:lpstr>
      <vt:lpstr>Mitigation and compensation – GCN &amp; reptiles </vt:lpstr>
      <vt:lpstr>Mitigation – dormouse and hedgehog</vt:lpstr>
      <vt:lpstr>Mitigation - badgers</vt:lpstr>
      <vt:lpstr>Enhancements</vt:lpstr>
      <vt:lpstr>PowerPoint Presentation</vt:lpstr>
      <vt:lpstr>Your task</vt:lpstr>
      <vt:lpstr>Conservation Evidence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Norfolk, Olivia</dc:creator>
  <cp:revision>1</cp:revision>
  <dcterms:created xsi:type="dcterms:W3CDTF">2020-10-21T09:09:11Z</dcterms:created>
  <dcterms:modified xsi:type="dcterms:W3CDTF">2021-02-23T14:13:25Z</dcterms:modified>
</cp:coreProperties>
</file>